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6"/>
  </p:notesMasterIdLst>
  <p:sldIdLst>
    <p:sldId id="361" r:id="rId2"/>
    <p:sldId id="356" r:id="rId3"/>
    <p:sldId id="344" r:id="rId4"/>
    <p:sldId id="357" r:id="rId5"/>
    <p:sldId id="334" r:id="rId6"/>
    <p:sldId id="337" r:id="rId7"/>
    <p:sldId id="342" r:id="rId8"/>
    <p:sldId id="336" r:id="rId9"/>
    <p:sldId id="341" r:id="rId10"/>
    <p:sldId id="358" r:id="rId11"/>
    <p:sldId id="353" r:id="rId12"/>
    <p:sldId id="354" r:id="rId13"/>
    <p:sldId id="359" r:id="rId14"/>
    <p:sldId id="360" r:id="rId15"/>
  </p:sldIdLst>
  <p:sldSz cx="9144000" cy="5143500" type="screen16x9"/>
  <p:notesSz cx="6858000" cy="9144000"/>
  <p:custDataLst>
    <p:tags r:id="rId17"/>
  </p:custDataLst>
  <p:defaultTextStyle>
    <a:defPPr>
      <a:defRPr lang="en-US"/>
    </a:defPPr>
    <a:lvl1pPr algn="l" rtl="0" eaLnBrk="0" fontAlgn="base" hangingPunct="0">
      <a:spcBef>
        <a:spcPct val="0"/>
      </a:spcBef>
      <a:spcAft>
        <a:spcPct val="0"/>
      </a:spcAft>
      <a:defRPr b="1" u="sng" kern="1200">
        <a:solidFill>
          <a:schemeClr val="tx1"/>
        </a:solidFill>
        <a:latin typeface="Arial" panose="020B0604020202020204" pitchFamily="34" charset="0"/>
        <a:ea typeface="+mn-ea"/>
        <a:cs typeface="+mn-cs"/>
      </a:defRPr>
    </a:lvl1pPr>
    <a:lvl2pPr marL="347663" indent="109538" algn="l" rtl="0" eaLnBrk="0" fontAlgn="base" hangingPunct="0">
      <a:spcBef>
        <a:spcPct val="0"/>
      </a:spcBef>
      <a:spcAft>
        <a:spcPct val="0"/>
      </a:spcAft>
      <a:defRPr b="1" u="sng" kern="1200">
        <a:solidFill>
          <a:schemeClr val="tx1"/>
        </a:solidFill>
        <a:latin typeface="Arial" panose="020B0604020202020204" pitchFamily="34" charset="0"/>
        <a:ea typeface="+mn-ea"/>
        <a:cs typeface="+mn-cs"/>
      </a:defRPr>
    </a:lvl2pPr>
    <a:lvl3pPr marL="695325" indent="219075" algn="l" rtl="0" eaLnBrk="0" fontAlgn="base" hangingPunct="0">
      <a:spcBef>
        <a:spcPct val="0"/>
      </a:spcBef>
      <a:spcAft>
        <a:spcPct val="0"/>
      </a:spcAft>
      <a:defRPr b="1" u="sng" kern="1200">
        <a:solidFill>
          <a:schemeClr val="tx1"/>
        </a:solidFill>
        <a:latin typeface="Arial" panose="020B0604020202020204" pitchFamily="34" charset="0"/>
        <a:ea typeface="+mn-ea"/>
        <a:cs typeface="+mn-cs"/>
      </a:defRPr>
    </a:lvl3pPr>
    <a:lvl4pPr marL="1044575" indent="327025" algn="l" rtl="0" eaLnBrk="0" fontAlgn="base" hangingPunct="0">
      <a:spcBef>
        <a:spcPct val="0"/>
      </a:spcBef>
      <a:spcAft>
        <a:spcPct val="0"/>
      </a:spcAft>
      <a:defRPr b="1" u="sng" kern="1200">
        <a:solidFill>
          <a:schemeClr val="tx1"/>
        </a:solidFill>
        <a:latin typeface="Arial" panose="020B0604020202020204" pitchFamily="34" charset="0"/>
        <a:ea typeface="+mn-ea"/>
        <a:cs typeface="+mn-cs"/>
      </a:defRPr>
    </a:lvl4pPr>
    <a:lvl5pPr marL="1392238" indent="436563" algn="l" rtl="0" eaLnBrk="0" fontAlgn="base" hangingPunct="0">
      <a:spcBef>
        <a:spcPct val="0"/>
      </a:spcBef>
      <a:spcAft>
        <a:spcPct val="0"/>
      </a:spcAft>
      <a:defRPr b="1" u="sng" kern="1200">
        <a:solidFill>
          <a:schemeClr val="tx1"/>
        </a:solidFill>
        <a:latin typeface="Arial" panose="020B0604020202020204" pitchFamily="34" charset="0"/>
        <a:ea typeface="+mn-ea"/>
        <a:cs typeface="+mn-cs"/>
      </a:defRPr>
    </a:lvl5pPr>
    <a:lvl6pPr marL="2286000" algn="l" defTabSz="914400" rtl="0" eaLnBrk="1" latinLnBrk="0" hangingPunct="1">
      <a:defRPr b="1" u="sng" kern="1200">
        <a:solidFill>
          <a:schemeClr val="tx1"/>
        </a:solidFill>
        <a:latin typeface="Arial" panose="020B0604020202020204" pitchFamily="34" charset="0"/>
        <a:ea typeface="+mn-ea"/>
        <a:cs typeface="+mn-cs"/>
      </a:defRPr>
    </a:lvl6pPr>
    <a:lvl7pPr marL="2743200" algn="l" defTabSz="914400" rtl="0" eaLnBrk="1" latinLnBrk="0" hangingPunct="1">
      <a:defRPr b="1" u="sng" kern="1200">
        <a:solidFill>
          <a:schemeClr val="tx1"/>
        </a:solidFill>
        <a:latin typeface="Arial" panose="020B0604020202020204" pitchFamily="34" charset="0"/>
        <a:ea typeface="+mn-ea"/>
        <a:cs typeface="+mn-cs"/>
      </a:defRPr>
    </a:lvl7pPr>
    <a:lvl8pPr marL="3200400" algn="l" defTabSz="914400" rtl="0" eaLnBrk="1" latinLnBrk="0" hangingPunct="1">
      <a:defRPr b="1" u="sng" kern="1200">
        <a:solidFill>
          <a:schemeClr val="tx1"/>
        </a:solidFill>
        <a:latin typeface="Arial" panose="020B0604020202020204" pitchFamily="34" charset="0"/>
        <a:ea typeface="+mn-ea"/>
        <a:cs typeface="+mn-cs"/>
      </a:defRPr>
    </a:lvl8pPr>
    <a:lvl9pPr marL="3657600" algn="l" defTabSz="914400" rtl="0" eaLnBrk="1" latinLnBrk="0" hangingPunct="1">
      <a:defRPr b="1" u="sng"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FF99"/>
    <a:srgbClr val="FF0000"/>
    <a:srgbClr val="FF00FF"/>
    <a:srgbClr val="0000CC"/>
    <a:srgbClr val="0000FF"/>
    <a:srgbClr val="8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83" autoAdjust="0"/>
  </p:normalViewPr>
  <p:slideViewPr>
    <p:cSldViewPr>
      <p:cViewPr varScale="1">
        <p:scale>
          <a:sx n="89" d="100"/>
          <a:sy n="89" d="100"/>
        </p:scale>
        <p:origin x="84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8AA35EA-5A6D-4DD1-A41D-67AFDC78116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u="none">
                <a:latin typeface="Arial" charset="0"/>
              </a:defRPr>
            </a:lvl1pPr>
          </a:lstStyle>
          <a:p>
            <a:pPr>
              <a:defRPr/>
            </a:pPr>
            <a:endParaRPr lang="en-US"/>
          </a:p>
        </p:txBody>
      </p:sp>
      <p:sp>
        <p:nvSpPr>
          <p:cNvPr id="79875" name="Rectangle 3">
            <a:extLst>
              <a:ext uri="{FF2B5EF4-FFF2-40B4-BE49-F238E27FC236}">
                <a16:creationId xmlns:a16="http://schemas.microsoft.com/office/drawing/2014/main" id="{8381E6C0-EDB1-415D-A17C-62DAFBF116C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u="none">
                <a:latin typeface="Arial" charset="0"/>
              </a:defRPr>
            </a:lvl1pPr>
          </a:lstStyle>
          <a:p>
            <a:pPr>
              <a:defRPr/>
            </a:pPr>
            <a:endParaRPr lang="en-US"/>
          </a:p>
        </p:txBody>
      </p:sp>
      <p:sp>
        <p:nvSpPr>
          <p:cNvPr id="2052" name="Rectangle 4">
            <a:extLst>
              <a:ext uri="{FF2B5EF4-FFF2-40B4-BE49-F238E27FC236}">
                <a16:creationId xmlns:a16="http://schemas.microsoft.com/office/drawing/2014/main" id="{61D03197-6DF6-42F0-B684-976C2B31DC96}"/>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a:extLst>
              <a:ext uri="{FF2B5EF4-FFF2-40B4-BE49-F238E27FC236}">
                <a16:creationId xmlns:a16="http://schemas.microsoft.com/office/drawing/2014/main" id="{AB6D6D0B-CE0F-490D-89DF-EFEE76DE473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a:extLst>
              <a:ext uri="{FF2B5EF4-FFF2-40B4-BE49-F238E27FC236}">
                <a16:creationId xmlns:a16="http://schemas.microsoft.com/office/drawing/2014/main" id="{B304767E-B5B0-4D26-BD13-8EB981F6805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u="none">
                <a:latin typeface="Arial" charset="0"/>
              </a:defRPr>
            </a:lvl1pPr>
          </a:lstStyle>
          <a:p>
            <a:pPr>
              <a:defRPr/>
            </a:pPr>
            <a:endParaRPr lang="en-US"/>
          </a:p>
        </p:txBody>
      </p:sp>
      <p:sp>
        <p:nvSpPr>
          <p:cNvPr id="79879" name="Rectangle 7">
            <a:extLst>
              <a:ext uri="{FF2B5EF4-FFF2-40B4-BE49-F238E27FC236}">
                <a16:creationId xmlns:a16="http://schemas.microsoft.com/office/drawing/2014/main" id="{506D91F4-F4E5-47D2-96BA-D5598EE055E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u="none" smtClean="0"/>
            </a:lvl1pPr>
          </a:lstStyle>
          <a:p>
            <a:pPr>
              <a:defRPr/>
            </a:pPr>
            <a:fld id="{CD853747-48A1-45C9-9C1A-2DA6ED2339E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n-ea"/>
        <a:cs typeface="+mn-cs"/>
      </a:defRPr>
    </a:lvl1pPr>
    <a:lvl2pPr marL="347663" algn="l" rtl="0" eaLnBrk="0" fontAlgn="base" hangingPunct="0">
      <a:spcBef>
        <a:spcPct val="30000"/>
      </a:spcBef>
      <a:spcAft>
        <a:spcPct val="0"/>
      </a:spcAft>
      <a:defRPr sz="900" kern="1200">
        <a:solidFill>
          <a:schemeClr val="tx1"/>
        </a:solidFill>
        <a:latin typeface="Arial" charset="0"/>
        <a:ea typeface="+mn-ea"/>
        <a:cs typeface="+mn-cs"/>
      </a:defRPr>
    </a:lvl2pPr>
    <a:lvl3pPr marL="695325" algn="l" rtl="0" eaLnBrk="0" fontAlgn="base" hangingPunct="0">
      <a:spcBef>
        <a:spcPct val="30000"/>
      </a:spcBef>
      <a:spcAft>
        <a:spcPct val="0"/>
      </a:spcAft>
      <a:defRPr sz="900" kern="1200">
        <a:solidFill>
          <a:schemeClr val="tx1"/>
        </a:solidFill>
        <a:latin typeface="Arial" charset="0"/>
        <a:ea typeface="+mn-ea"/>
        <a:cs typeface="+mn-cs"/>
      </a:defRPr>
    </a:lvl3pPr>
    <a:lvl4pPr marL="1044575" algn="l" rtl="0" eaLnBrk="0" fontAlgn="base" hangingPunct="0">
      <a:spcBef>
        <a:spcPct val="30000"/>
      </a:spcBef>
      <a:spcAft>
        <a:spcPct val="0"/>
      </a:spcAft>
      <a:defRPr sz="900" kern="1200">
        <a:solidFill>
          <a:schemeClr val="tx1"/>
        </a:solidFill>
        <a:latin typeface="Arial" charset="0"/>
        <a:ea typeface="+mn-ea"/>
        <a:cs typeface="+mn-cs"/>
      </a:defRPr>
    </a:lvl4pPr>
    <a:lvl5pPr marL="1392238" algn="l" rtl="0" eaLnBrk="0" fontAlgn="base" hangingPunct="0">
      <a:spcBef>
        <a:spcPct val="30000"/>
      </a:spcBef>
      <a:spcAft>
        <a:spcPct val="0"/>
      </a:spcAft>
      <a:defRPr sz="900" kern="1200">
        <a:solidFill>
          <a:schemeClr val="tx1"/>
        </a:solidFill>
        <a:latin typeface="Arial" charset="0"/>
        <a:ea typeface="+mn-ea"/>
        <a:cs typeface="+mn-cs"/>
      </a:defRPr>
    </a:lvl5pPr>
    <a:lvl6pPr marL="1741943" algn="l" defTabSz="696777" rtl="0" eaLnBrk="1" latinLnBrk="0" hangingPunct="1">
      <a:defRPr sz="900" kern="1200">
        <a:solidFill>
          <a:schemeClr val="tx1"/>
        </a:solidFill>
        <a:latin typeface="+mn-lt"/>
        <a:ea typeface="+mn-ea"/>
        <a:cs typeface="+mn-cs"/>
      </a:defRPr>
    </a:lvl6pPr>
    <a:lvl7pPr marL="2090332" algn="l" defTabSz="696777" rtl="0" eaLnBrk="1" latinLnBrk="0" hangingPunct="1">
      <a:defRPr sz="900" kern="1200">
        <a:solidFill>
          <a:schemeClr val="tx1"/>
        </a:solidFill>
        <a:latin typeface="+mn-lt"/>
        <a:ea typeface="+mn-ea"/>
        <a:cs typeface="+mn-cs"/>
      </a:defRPr>
    </a:lvl7pPr>
    <a:lvl8pPr marL="2438721" algn="l" defTabSz="696777" rtl="0" eaLnBrk="1" latinLnBrk="0" hangingPunct="1">
      <a:defRPr sz="900" kern="1200">
        <a:solidFill>
          <a:schemeClr val="tx1"/>
        </a:solidFill>
        <a:latin typeface="+mn-lt"/>
        <a:ea typeface="+mn-ea"/>
        <a:cs typeface="+mn-cs"/>
      </a:defRPr>
    </a:lvl8pPr>
    <a:lvl9pPr marL="2787109" algn="l" defTabSz="696777"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8389" indent="0" algn="ctr">
              <a:buNone/>
              <a:defRPr/>
            </a:lvl2pPr>
            <a:lvl3pPr marL="696777" indent="0" algn="ctr">
              <a:buNone/>
              <a:defRPr/>
            </a:lvl3pPr>
            <a:lvl4pPr marL="1045165" indent="0" algn="ctr">
              <a:buNone/>
              <a:defRPr/>
            </a:lvl4pPr>
            <a:lvl5pPr marL="1393554" indent="0" algn="ctr">
              <a:buNone/>
              <a:defRPr/>
            </a:lvl5pPr>
            <a:lvl6pPr marL="1741943" indent="0" algn="ctr">
              <a:buNone/>
              <a:defRPr/>
            </a:lvl6pPr>
            <a:lvl7pPr marL="2090332" indent="0" algn="ctr">
              <a:buNone/>
              <a:defRPr/>
            </a:lvl7pPr>
            <a:lvl8pPr marL="2438721" indent="0" algn="ctr">
              <a:buNone/>
              <a:defRPr/>
            </a:lvl8pPr>
            <a:lvl9pPr marL="2787109"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7FD22B6-A94F-449F-BA4B-AAA87F9322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AFB0F7-97B8-4E5F-AFFD-E71FCB1DFF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0F4D24-4668-4C92-8730-8F06175886F9}"/>
              </a:ext>
            </a:extLst>
          </p:cNvPr>
          <p:cNvSpPr>
            <a:spLocks noGrp="1" noChangeArrowheads="1"/>
          </p:cNvSpPr>
          <p:nvPr>
            <p:ph type="sldNum" sz="quarter" idx="12"/>
          </p:nvPr>
        </p:nvSpPr>
        <p:spPr>
          <a:ln/>
        </p:spPr>
        <p:txBody>
          <a:bodyPr/>
          <a:lstStyle>
            <a:lvl1pPr>
              <a:defRPr/>
            </a:lvl1pPr>
          </a:lstStyle>
          <a:p>
            <a:pPr>
              <a:defRPr/>
            </a:pPr>
            <a:fld id="{EEB4866D-FE9A-459F-992D-1E16C0E1968B}" type="slidenum">
              <a:rPr lang="en-US" altLang="en-US"/>
              <a:pPr>
                <a:defRPr/>
              </a:pPr>
              <a:t>‹#›</a:t>
            </a:fld>
            <a:endParaRPr lang="en-US" altLang="en-US"/>
          </a:p>
        </p:txBody>
      </p:sp>
    </p:spTree>
    <p:extLst>
      <p:ext uri="{BB962C8B-B14F-4D97-AF65-F5344CB8AC3E}">
        <p14:creationId xmlns:p14="http://schemas.microsoft.com/office/powerpoint/2010/main" val="225335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CC8BAB-9AD2-46E9-94F4-B36B14B316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3F5A72-1AD3-4649-B94B-4C3F729DF1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FF0F18-37B3-4351-B30D-09C400F31D25}"/>
              </a:ext>
            </a:extLst>
          </p:cNvPr>
          <p:cNvSpPr>
            <a:spLocks noGrp="1" noChangeArrowheads="1"/>
          </p:cNvSpPr>
          <p:nvPr>
            <p:ph type="sldNum" sz="quarter" idx="12"/>
          </p:nvPr>
        </p:nvSpPr>
        <p:spPr>
          <a:ln/>
        </p:spPr>
        <p:txBody>
          <a:bodyPr/>
          <a:lstStyle>
            <a:lvl1pPr>
              <a:defRPr/>
            </a:lvl1pPr>
          </a:lstStyle>
          <a:p>
            <a:pPr>
              <a:defRPr/>
            </a:pPr>
            <a:fld id="{B257DC2B-202E-43DF-840C-32A16B9EFC4C}" type="slidenum">
              <a:rPr lang="en-US" altLang="en-US"/>
              <a:pPr>
                <a:defRPr/>
              </a:pPr>
              <a:t>‹#›</a:t>
            </a:fld>
            <a:endParaRPr lang="en-US" altLang="en-US"/>
          </a:p>
        </p:txBody>
      </p:sp>
    </p:spTree>
    <p:extLst>
      <p:ext uri="{BB962C8B-B14F-4D97-AF65-F5344CB8AC3E}">
        <p14:creationId xmlns:p14="http://schemas.microsoft.com/office/powerpoint/2010/main" val="5537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8E1E91-26D4-4564-B3C9-BAFEA47C63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C97A5B-CD46-4ACE-9B83-3C50045FB5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56D8CA-A4B1-4F6D-AF39-347E5F699222}"/>
              </a:ext>
            </a:extLst>
          </p:cNvPr>
          <p:cNvSpPr>
            <a:spLocks noGrp="1" noChangeArrowheads="1"/>
          </p:cNvSpPr>
          <p:nvPr>
            <p:ph type="sldNum" sz="quarter" idx="12"/>
          </p:nvPr>
        </p:nvSpPr>
        <p:spPr>
          <a:ln/>
        </p:spPr>
        <p:txBody>
          <a:bodyPr/>
          <a:lstStyle>
            <a:lvl1pPr>
              <a:defRPr/>
            </a:lvl1pPr>
          </a:lstStyle>
          <a:p>
            <a:pPr>
              <a:defRPr/>
            </a:pPr>
            <a:fld id="{E467A8EF-411C-4982-A3E1-1AFFEEDEB265}" type="slidenum">
              <a:rPr lang="en-US" altLang="en-US"/>
              <a:pPr>
                <a:defRPr/>
              </a:pPr>
              <a:t>‹#›</a:t>
            </a:fld>
            <a:endParaRPr lang="en-US" altLang="en-US"/>
          </a:p>
        </p:txBody>
      </p:sp>
    </p:spTree>
    <p:extLst>
      <p:ext uri="{BB962C8B-B14F-4D97-AF65-F5344CB8AC3E}">
        <p14:creationId xmlns:p14="http://schemas.microsoft.com/office/powerpoint/2010/main" val="393353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3070643-6022-4CCC-8DFE-8EFEAB41DBC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37C6521-E352-42BA-B143-A23C6F6AA5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7A1FD33-4B3B-4374-B49A-F66371588EB2}"/>
              </a:ext>
            </a:extLst>
          </p:cNvPr>
          <p:cNvSpPr>
            <a:spLocks noGrp="1" noChangeArrowheads="1"/>
          </p:cNvSpPr>
          <p:nvPr>
            <p:ph type="sldNum" sz="quarter" idx="12"/>
          </p:nvPr>
        </p:nvSpPr>
        <p:spPr>
          <a:ln/>
        </p:spPr>
        <p:txBody>
          <a:bodyPr/>
          <a:lstStyle>
            <a:lvl1pPr>
              <a:defRPr/>
            </a:lvl1pPr>
          </a:lstStyle>
          <a:p>
            <a:pPr>
              <a:defRPr/>
            </a:pPr>
            <a:fld id="{32E69DA1-1636-4573-A17D-183E9A2BA4B4}" type="slidenum">
              <a:rPr lang="en-US" altLang="en-US"/>
              <a:pPr>
                <a:defRPr/>
              </a:pPr>
              <a:t>‹#›</a:t>
            </a:fld>
            <a:endParaRPr lang="en-US" altLang="en-US"/>
          </a:p>
        </p:txBody>
      </p:sp>
    </p:spTree>
    <p:extLst>
      <p:ext uri="{BB962C8B-B14F-4D97-AF65-F5344CB8AC3E}">
        <p14:creationId xmlns:p14="http://schemas.microsoft.com/office/powerpoint/2010/main" val="66552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DB3A93-A4F3-40D5-9898-88B37C824B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0606E4-8F5A-4E57-8668-E6564DF7AE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B35AC8-F33D-464B-9A33-9B717FD3E67B}"/>
              </a:ext>
            </a:extLst>
          </p:cNvPr>
          <p:cNvSpPr>
            <a:spLocks noGrp="1" noChangeArrowheads="1"/>
          </p:cNvSpPr>
          <p:nvPr>
            <p:ph type="sldNum" sz="quarter" idx="12"/>
          </p:nvPr>
        </p:nvSpPr>
        <p:spPr>
          <a:ln/>
        </p:spPr>
        <p:txBody>
          <a:bodyPr/>
          <a:lstStyle>
            <a:lvl1pPr>
              <a:defRPr/>
            </a:lvl1pPr>
          </a:lstStyle>
          <a:p>
            <a:pPr>
              <a:defRPr/>
            </a:pPr>
            <a:fld id="{DE34848A-53C9-491B-8D73-03A6AFC9A27F}" type="slidenum">
              <a:rPr lang="en-US" altLang="en-US"/>
              <a:pPr>
                <a:defRPr/>
              </a:pPr>
              <a:t>‹#›</a:t>
            </a:fld>
            <a:endParaRPr lang="en-US" altLang="en-US"/>
          </a:p>
        </p:txBody>
      </p:sp>
    </p:spTree>
    <p:extLst>
      <p:ext uri="{BB962C8B-B14F-4D97-AF65-F5344CB8AC3E}">
        <p14:creationId xmlns:p14="http://schemas.microsoft.com/office/powerpoint/2010/main" val="306307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8389" indent="0">
              <a:buNone/>
              <a:defRPr sz="1400"/>
            </a:lvl2pPr>
            <a:lvl3pPr marL="696777" indent="0">
              <a:buNone/>
              <a:defRPr sz="1200"/>
            </a:lvl3pPr>
            <a:lvl4pPr marL="1045165" indent="0">
              <a:buNone/>
              <a:defRPr sz="1100"/>
            </a:lvl4pPr>
            <a:lvl5pPr marL="1393554" indent="0">
              <a:buNone/>
              <a:defRPr sz="1100"/>
            </a:lvl5pPr>
            <a:lvl6pPr marL="1741943" indent="0">
              <a:buNone/>
              <a:defRPr sz="1100"/>
            </a:lvl6pPr>
            <a:lvl7pPr marL="2090332" indent="0">
              <a:buNone/>
              <a:defRPr sz="1100"/>
            </a:lvl7pPr>
            <a:lvl8pPr marL="2438721" indent="0">
              <a:buNone/>
              <a:defRPr sz="1100"/>
            </a:lvl8pPr>
            <a:lvl9pPr marL="2787109" indent="0">
              <a:buNone/>
              <a:defRPr sz="1100"/>
            </a:lvl9pPr>
          </a:lstStyle>
          <a:p>
            <a:pPr lvl="0"/>
            <a:r>
              <a:rPr lang="en-US"/>
              <a:t>Click to edit Master text styles</a:t>
            </a:r>
          </a:p>
        </p:txBody>
      </p:sp>
      <p:sp>
        <p:nvSpPr>
          <p:cNvPr id="4" name="Rectangle 4">
            <a:extLst>
              <a:ext uri="{FF2B5EF4-FFF2-40B4-BE49-F238E27FC236}">
                <a16:creationId xmlns:a16="http://schemas.microsoft.com/office/drawing/2014/main" id="{D207A94D-0FE5-47CB-AB42-0BF38FDA33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4D5BA1-DE4E-47AD-80CD-B2C764B238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B9CD7F-06BC-41BB-879F-470CD4EF265E}"/>
              </a:ext>
            </a:extLst>
          </p:cNvPr>
          <p:cNvSpPr>
            <a:spLocks noGrp="1" noChangeArrowheads="1"/>
          </p:cNvSpPr>
          <p:nvPr>
            <p:ph type="sldNum" sz="quarter" idx="12"/>
          </p:nvPr>
        </p:nvSpPr>
        <p:spPr>
          <a:ln/>
        </p:spPr>
        <p:txBody>
          <a:bodyPr/>
          <a:lstStyle>
            <a:lvl1pPr>
              <a:defRPr/>
            </a:lvl1pPr>
          </a:lstStyle>
          <a:p>
            <a:pPr>
              <a:defRPr/>
            </a:pPr>
            <a:fld id="{4CF6B83B-B7A3-4F47-A4F7-2CA09E150091}" type="slidenum">
              <a:rPr lang="en-US" altLang="en-US"/>
              <a:pPr>
                <a:defRPr/>
              </a:pPr>
              <a:t>‹#›</a:t>
            </a:fld>
            <a:endParaRPr lang="en-US" altLang="en-US"/>
          </a:p>
        </p:txBody>
      </p:sp>
    </p:spTree>
    <p:extLst>
      <p:ext uri="{BB962C8B-B14F-4D97-AF65-F5344CB8AC3E}">
        <p14:creationId xmlns:p14="http://schemas.microsoft.com/office/powerpoint/2010/main" val="277999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C6447D-887A-4B02-AED5-86ADF79059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03F9F9-504B-4540-898E-123446929B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425631-1034-4D24-82FD-72F63D90896E}"/>
              </a:ext>
            </a:extLst>
          </p:cNvPr>
          <p:cNvSpPr>
            <a:spLocks noGrp="1" noChangeArrowheads="1"/>
          </p:cNvSpPr>
          <p:nvPr>
            <p:ph type="sldNum" sz="quarter" idx="12"/>
          </p:nvPr>
        </p:nvSpPr>
        <p:spPr>
          <a:ln/>
        </p:spPr>
        <p:txBody>
          <a:bodyPr/>
          <a:lstStyle>
            <a:lvl1pPr>
              <a:defRPr/>
            </a:lvl1pPr>
          </a:lstStyle>
          <a:p>
            <a:pPr>
              <a:defRPr/>
            </a:pPr>
            <a:fld id="{58267A41-3BE6-4B48-8E8E-BBF1916612A2}" type="slidenum">
              <a:rPr lang="en-US" altLang="en-US"/>
              <a:pPr>
                <a:defRPr/>
              </a:pPr>
              <a:t>‹#›</a:t>
            </a:fld>
            <a:endParaRPr lang="en-US" altLang="en-US"/>
          </a:p>
        </p:txBody>
      </p:sp>
    </p:spTree>
    <p:extLst>
      <p:ext uri="{BB962C8B-B14F-4D97-AF65-F5344CB8AC3E}">
        <p14:creationId xmlns:p14="http://schemas.microsoft.com/office/powerpoint/2010/main" val="105077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8389" indent="0">
              <a:buNone/>
              <a:defRPr sz="1500" b="1"/>
            </a:lvl2pPr>
            <a:lvl3pPr marL="696777" indent="0">
              <a:buNone/>
              <a:defRPr sz="1400" b="1"/>
            </a:lvl3pPr>
            <a:lvl4pPr marL="1045165" indent="0">
              <a:buNone/>
              <a:defRPr sz="1200" b="1"/>
            </a:lvl4pPr>
            <a:lvl5pPr marL="1393554" indent="0">
              <a:buNone/>
              <a:defRPr sz="1200" b="1"/>
            </a:lvl5pPr>
            <a:lvl6pPr marL="1741943" indent="0">
              <a:buNone/>
              <a:defRPr sz="1200" b="1"/>
            </a:lvl6pPr>
            <a:lvl7pPr marL="2090332" indent="0">
              <a:buNone/>
              <a:defRPr sz="1200" b="1"/>
            </a:lvl7pPr>
            <a:lvl8pPr marL="2438721" indent="0">
              <a:buNone/>
              <a:defRPr sz="1200" b="1"/>
            </a:lvl8pPr>
            <a:lvl9pPr marL="278710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8389" indent="0">
              <a:buNone/>
              <a:defRPr sz="1500" b="1"/>
            </a:lvl2pPr>
            <a:lvl3pPr marL="696777" indent="0">
              <a:buNone/>
              <a:defRPr sz="1400" b="1"/>
            </a:lvl3pPr>
            <a:lvl4pPr marL="1045165" indent="0">
              <a:buNone/>
              <a:defRPr sz="1200" b="1"/>
            </a:lvl4pPr>
            <a:lvl5pPr marL="1393554" indent="0">
              <a:buNone/>
              <a:defRPr sz="1200" b="1"/>
            </a:lvl5pPr>
            <a:lvl6pPr marL="1741943" indent="0">
              <a:buNone/>
              <a:defRPr sz="1200" b="1"/>
            </a:lvl6pPr>
            <a:lvl7pPr marL="2090332" indent="0">
              <a:buNone/>
              <a:defRPr sz="1200" b="1"/>
            </a:lvl7pPr>
            <a:lvl8pPr marL="2438721" indent="0">
              <a:buNone/>
              <a:defRPr sz="1200" b="1"/>
            </a:lvl8pPr>
            <a:lvl9pPr marL="278710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ECE2AAC-0F8C-4D1C-9723-E8F16183F67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E02819D-81F1-4A27-BC02-9C5C22BBA0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A0DD5BC-49A1-45D7-971A-D6012557E37E}"/>
              </a:ext>
            </a:extLst>
          </p:cNvPr>
          <p:cNvSpPr>
            <a:spLocks noGrp="1" noChangeArrowheads="1"/>
          </p:cNvSpPr>
          <p:nvPr>
            <p:ph type="sldNum" sz="quarter" idx="12"/>
          </p:nvPr>
        </p:nvSpPr>
        <p:spPr>
          <a:ln/>
        </p:spPr>
        <p:txBody>
          <a:bodyPr/>
          <a:lstStyle>
            <a:lvl1pPr>
              <a:defRPr/>
            </a:lvl1pPr>
          </a:lstStyle>
          <a:p>
            <a:pPr>
              <a:defRPr/>
            </a:pPr>
            <a:fld id="{B26325CB-F384-4715-A27F-587FBA687716}" type="slidenum">
              <a:rPr lang="en-US" altLang="en-US"/>
              <a:pPr>
                <a:defRPr/>
              </a:pPr>
              <a:t>‹#›</a:t>
            </a:fld>
            <a:endParaRPr lang="en-US" altLang="en-US"/>
          </a:p>
        </p:txBody>
      </p:sp>
    </p:spTree>
    <p:extLst>
      <p:ext uri="{BB962C8B-B14F-4D97-AF65-F5344CB8AC3E}">
        <p14:creationId xmlns:p14="http://schemas.microsoft.com/office/powerpoint/2010/main" val="209993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2EAD44C-FECB-47F2-863F-42EF57D8899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C794AB1-5C32-4969-987D-718225CADC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CDFCF72-0D20-4217-ABF7-C592B6ADAB00}"/>
              </a:ext>
            </a:extLst>
          </p:cNvPr>
          <p:cNvSpPr>
            <a:spLocks noGrp="1" noChangeArrowheads="1"/>
          </p:cNvSpPr>
          <p:nvPr>
            <p:ph type="sldNum" sz="quarter" idx="12"/>
          </p:nvPr>
        </p:nvSpPr>
        <p:spPr>
          <a:ln/>
        </p:spPr>
        <p:txBody>
          <a:bodyPr/>
          <a:lstStyle>
            <a:lvl1pPr>
              <a:defRPr/>
            </a:lvl1pPr>
          </a:lstStyle>
          <a:p>
            <a:pPr>
              <a:defRPr/>
            </a:pPr>
            <a:fld id="{FA2D79A6-3634-4920-9D2F-EEC72E67FAF5}" type="slidenum">
              <a:rPr lang="en-US" altLang="en-US"/>
              <a:pPr>
                <a:defRPr/>
              </a:pPr>
              <a:t>‹#›</a:t>
            </a:fld>
            <a:endParaRPr lang="en-US" altLang="en-US"/>
          </a:p>
        </p:txBody>
      </p:sp>
    </p:spTree>
    <p:extLst>
      <p:ext uri="{BB962C8B-B14F-4D97-AF65-F5344CB8AC3E}">
        <p14:creationId xmlns:p14="http://schemas.microsoft.com/office/powerpoint/2010/main" val="3181823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166915B-1D24-480D-B995-4480A6B59C1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5B805D8-5851-4A13-9CE6-022A0601EE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FEBFA65-A782-4958-85D1-28219DB60789}"/>
              </a:ext>
            </a:extLst>
          </p:cNvPr>
          <p:cNvSpPr>
            <a:spLocks noGrp="1" noChangeArrowheads="1"/>
          </p:cNvSpPr>
          <p:nvPr>
            <p:ph type="sldNum" sz="quarter" idx="12"/>
          </p:nvPr>
        </p:nvSpPr>
        <p:spPr>
          <a:ln/>
        </p:spPr>
        <p:txBody>
          <a:bodyPr/>
          <a:lstStyle>
            <a:lvl1pPr>
              <a:defRPr/>
            </a:lvl1pPr>
          </a:lstStyle>
          <a:p>
            <a:pPr>
              <a:defRPr/>
            </a:pPr>
            <a:fld id="{14A776A7-8938-4AA6-851D-EF51394BAA1C}" type="slidenum">
              <a:rPr lang="en-US" altLang="en-US"/>
              <a:pPr>
                <a:defRPr/>
              </a:pPr>
              <a:t>‹#›</a:t>
            </a:fld>
            <a:endParaRPr lang="en-US" altLang="en-US"/>
          </a:p>
        </p:txBody>
      </p:sp>
    </p:spTree>
    <p:extLst>
      <p:ext uri="{BB962C8B-B14F-4D97-AF65-F5344CB8AC3E}">
        <p14:creationId xmlns:p14="http://schemas.microsoft.com/office/powerpoint/2010/main" val="147109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100"/>
            </a:lvl1pPr>
            <a:lvl2pPr marL="348389" indent="0">
              <a:buNone/>
              <a:defRPr sz="900"/>
            </a:lvl2pPr>
            <a:lvl3pPr marL="696777" indent="0">
              <a:buNone/>
              <a:defRPr sz="800"/>
            </a:lvl3pPr>
            <a:lvl4pPr marL="1045165" indent="0">
              <a:buNone/>
              <a:defRPr sz="700"/>
            </a:lvl4pPr>
            <a:lvl5pPr marL="1393554" indent="0">
              <a:buNone/>
              <a:defRPr sz="700"/>
            </a:lvl5pPr>
            <a:lvl6pPr marL="1741943" indent="0">
              <a:buNone/>
              <a:defRPr sz="700"/>
            </a:lvl6pPr>
            <a:lvl7pPr marL="2090332" indent="0">
              <a:buNone/>
              <a:defRPr sz="700"/>
            </a:lvl7pPr>
            <a:lvl8pPr marL="2438721" indent="0">
              <a:buNone/>
              <a:defRPr sz="700"/>
            </a:lvl8pPr>
            <a:lvl9pPr marL="2787109" indent="0">
              <a:buNone/>
              <a:defRPr sz="700"/>
            </a:lvl9pPr>
          </a:lstStyle>
          <a:p>
            <a:pPr lvl="0"/>
            <a:r>
              <a:rPr lang="en-US"/>
              <a:t>Click to edit Master text styles</a:t>
            </a:r>
          </a:p>
        </p:txBody>
      </p:sp>
      <p:sp>
        <p:nvSpPr>
          <p:cNvPr id="5" name="Rectangle 4">
            <a:extLst>
              <a:ext uri="{FF2B5EF4-FFF2-40B4-BE49-F238E27FC236}">
                <a16:creationId xmlns:a16="http://schemas.microsoft.com/office/drawing/2014/main" id="{FA668ADD-C08E-43DF-AF92-862964AB42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55F0A3-1913-4188-8F06-78FC11A81B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D2F600-FE61-4FBD-A987-F0EF7289E302}"/>
              </a:ext>
            </a:extLst>
          </p:cNvPr>
          <p:cNvSpPr>
            <a:spLocks noGrp="1" noChangeArrowheads="1"/>
          </p:cNvSpPr>
          <p:nvPr>
            <p:ph type="sldNum" sz="quarter" idx="12"/>
          </p:nvPr>
        </p:nvSpPr>
        <p:spPr>
          <a:ln/>
        </p:spPr>
        <p:txBody>
          <a:bodyPr/>
          <a:lstStyle>
            <a:lvl1pPr>
              <a:defRPr/>
            </a:lvl1pPr>
          </a:lstStyle>
          <a:p>
            <a:pPr>
              <a:defRPr/>
            </a:pPr>
            <a:fld id="{19276CFF-7869-44C8-85BF-C29270BD8847}" type="slidenum">
              <a:rPr lang="en-US" altLang="en-US"/>
              <a:pPr>
                <a:defRPr/>
              </a:pPr>
              <a:t>‹#›</a:t>
            </a:fld>
            <a:endParaRPr lang="en-US" altLang="en-US"/>
          </a:p>
        </p:txBody>
      </p:sp>
    </p:spTree>
    <p:extLst>
      <p:ext uri="{BB962C8B-B14F-4D97-AF65-F5344CB8AC3E}">
        <p14:creationId xmlns:p14="http://schemas.microsoft.com/office/powerpoint/2010/main" val="288897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8389" indent="0">
              <a:buNone/>
              <a:defRPr sz="2100"/>
            </a:lvl2pPr>
            <a:lvl3pPr marL="696777" indent="0">
              <a:buNone/>
              <a:defRPr sz="1800"/>
            </a:lvl3pPr>
            <a:lvl4pPr marL="1045165" indent="0">
              <a:buNone/>
              <a:defRPr sz="1500"/>
            </a:lvl4pPr>
            <a:lvl5pPr marL="1393554" indent="0">
              <a:buNone/>
              <a:defRPr sz="1500"/>
            </a:lvl5pPr>
            <a:lvl6pPr marL="1741943" indent="0">
              <a:buNone/>
              <a:defRPr sz="1500"/>
            </a:lvl6pPr>
            <a:lvl7pPr marL="2090332" indent="0">
              <a:buNone/>
              <a:defRPr sz="1500"/>
            </a:lvl7pPr>
            <a:lvl8pPr marL="2438721" indent="0">
              <a:buNone/>
              <a:defRPr sz="1500"/>
            </a:lvl8pPr>
            <a:lvl9pPr marL="2787109" indent="0">
              <a:buNone/>
              <a:defRPr sz="15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100"/>
            </a:lvl1pPr>
            <a:lvl2pPr marL="348389" indent="0">
              <a:buNone/>
              <a:defRPr sz="900"/>
            </a:lvl2pPr>
            <a:lvl3pPr marL="696777" indent="0">
              <a:buNone/>
              <a:defRPr sz="800"/>
            </a:lvl3pPr>
            <a:lvl4pPr marL="1045165" indent="0">
              <a:buNone/>
              <a:defRPr sz="700"/>
            </a:lvl4pPr>
            <a:lvl5pPr marL="1393554" indent="0">
              <a:buNone/>
              <a:defRPr sz="700"/>
            </a:lvl5pPr>
            <a:lvl6pPr marL="1741943" indent="0">
              <a:buNone/>
              <a:defRPr sz="700"/>
            </a:lvl6pPr>
            <a:lvl7pPr marL="2090332" indent="0">
              <a:buNone/>
              <a:defRPr sz="700"/>
            </a:lvl7pPr>
            <a:lvl8pPr marL="2438721" indent="0">
              <a:buNone/>
              <a:defRPr sz="700"/>
            </a:lvl8pPr>
            <a:lvl9pPr marL="2787109" indent="0">
              <a:buNone/>
              <a:defRPr sz="700"/>
            </a:lvl9pPr>
          </a:lstStyle>
          <a:p>
            <a:pPr lvl="0"/>
            <a:r>
              <a:rPr lang="en-US"/>
              <a:t>Click to edit Master text styles</a:t>
            </a:r>
          </a:p>
        </p:txBody>
      </p:sp>
      <p:sp>
        <p:nvSpPr>
          <p:cNvPr id="5" name="Rectangle 4">
            <a:extLst>
              <a:ext uri="{FF2B5EF4-FFF2-40B4-BE49-F238E27FC236}">
                <a16:creationId xmlns:a16="http://schemas.microsoft.com/office/drawing/2014/main" id="{7A04D39C-23F8-441B-A969-EAF22D8E0E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AAE963-895A-43CF-8CA6-0ECF151CEA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CECE74-20E6-45E0-BB65-AA15F166FC45}"/>
              </a:ext>
            </a:extLst>
          </p:cNvPr>
          <p:cNvSpPr>
            <a:spLocks noGrp="1" noChangeArrowheads="1"/>
          </p:cNvSpPr>
          <p:nvPr>
            <p:ph type="sldNum" sz="quarter" idx="12"/>
          </p:nvPr>
        </p:nvSpPr>
        <p:spPr>
          <a:ln/>
        </p:spPr>
        <p:txBody>
          <a:bodyPr/>
          <a:lstStyle>
            <a:lvl1pPr>
              <a:defRPr/>
            </a:lvl1pPr>
          </a:lstStyle>
          <a:p>
            <a:pPr>
              <a:defRPr/>
            </a:pPr>
            <a:fld id="{9351F0CB-A151-4DB5-B4A2-83B32E92CDA4}" type="slidenum">
              <a:rPr lang="en-US" altLang="en-US"/>
              <a:pPr>
                <a:defRPr/>
              </a:pPr>
              <a:t>‹#›</a:t>
            </a:fld>
            <a:endParaRPr lang="en-US" altLang="en-US"/>
          </a:p>
        </p:txBody>
      </p:sp>
    </p:spTree>
    <p:extLst>
      <p:ext uri="{BB962C8B-B14F-4D97-AF65-F5344CB8AC3E}">
        <p14:creationId xmlns:p14="http://schemas.microsoft.com/office/powerpoint/2010/main" val="177266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1CAEDB-F2BB-4FA9-B17F-1BD128AD4EA9}"/>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77" tIns="34839" rIns="69677" bIns="3483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AA12B18-E45A-4B3D-BDCA-F764E9E2E271}"/>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77" tIns="34839" rIns="69677" bIns="3483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9028" name="Rectangle 4">
            <a:extLst>
              <a:ext uri="{FF2B5EF4-FFF2-40B4-BE49-F238E27FC236}">
                <a16:creationId xmlns:a16="http://schemas.microsoft.com/office/drawing/2014/main" id="{9111F14B-0B9A-4199-AA3C-EDA6090EFD6B}"/>
              </a:ext>
            </a:extLst>
          </p:cNvPr>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69677" tIns="34839" rIns="69677" bIns="34839" numCol="1" anchor="t" anchorCtr="0" compatLnSpc="1">
            <a:prstTxWarp prst="textNoShape">
              <a:avLst/>
            </a:prstTxWarp>
          </a:bodyPr>
          <a:lstStyle>
            <a:lvl1pPr eaLnBrk="1" hangingPunct="1">
              <a:defRPr sz="1100" b="0" u="none">
                <a:latin typeface="Arial" charset="0"/>
              </a:defRPr>
            </a:lvl1pPr>
          </a:lstStyle>
          <a:p>
            <a:pPr>
              <a:defRPr/>
            </a:pPr>
            <a:endParaRPr lang="en-US"/>
          </a:p>
        </p:txBody>
      </p:sp>
      <p:sp>
        <p:nvSpPr>
          <p:cNvPr id="129029" name="Rectangle 5">
            <a:extLst>
              <a:ext uri="{FF2B5EF4-FFF2-40B4-BE49-F238E27FC236}">
                <a16:creationId xmlns:a16="http://schemas.microsoft.com/office/drawing/2014/main" id="{8D7A543E-91CC-4C62-9144-BAAA50B1C970}"/>
              </a:ext>
            </a:extLst>
          </p:cNvPr>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69677" tIns="34839" rIns="69677" bIns="34839" numCol="1" anchor="t" anchorCtr="0" compatLnSpc="1">
            <a:prstTxWarp prst="textNoShape">
              <a:avLst/>
            </a:prstTxWarp>
          </a:bodyPr>
          <a:lstStyle>
            <a:lvl1pPr algn="ctr" eaLnBrk="1" hangingPunct="1">
              <a:defRPr sz="1100" b="0" u="none">
                <a:latin typeface="Arial" charset="0"/>
              </a:defRPr>
            </a:lvl1pPr>
          </a:lstStyle>
          <a:p>
            <a:pPr>
              <a:defRPr/>
            </a:pPr>
            <a:endParaRPr lang="en-US"/>
          </a:p>
        </p:txBody>
      </p:sp>
      <p:sp>
        <p:nvSpPr>
          <p:cNvPr id="129030" name="Rectangle 6">
            <a:extLst>
              <a:ext uri="{FF2B5EF4-FFF2-40B4-BE49-F238E27FC236}">
                <a16:creationId xmlns:a16="http://schemas.microsoft.com/office/drawing/2014/main" id="{06727D6E-171B-4F67-A032-615B289AE386}"/>
              </a:ext>
            </a:extLst>
          </p:cNvPr>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69677" tIns="34839" rIns="69677" bIns="34839" numCol="1" anchor="t" anchorCtr="0" compatLnSpc="1">
            <a:prstTxWarp prst="textNoShape">
              <a:avLst/>
            </a:prstTxWarp>
          </a:bodyPr>
          <a:lstStyle>
            <a:lvl1pPr algn="r" eaLnBrk="1" hangingPunct="1">
              <a:defRPr sz="1100" b="0" u="none" smtClean="0"/>
            </a:lvl1pPr>
          </a:lstStyle>
          <a:p>
            <a:pPr>
              <a:defRPr/>
            </a:pPr>
            <a:fld id="{CF012979-53AC-4B6A-81A9-021D77B60E3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a:solidFill>
            <a:schemeClr val="tx2"/>
          </a:solidFill>
          <a:latin typeface="Arial" charset="0"/>
        </a:defRPr>
      </a:lvl2pPr>
      <a:lvl3pPr algn="ctr" rtl="0" eaLnBrk="0" fontAlgn="base" hangingPunct="0">
        <a:spcBef>
          <a:spcPct val="0"/>
        </a:spcBef>
        <a:spcAft>
          <a:spcPct val="0"/>
        </a:spcAft>
        <a:defRPr sz="3400">
          <a:solidFill>
            <a:schemeClr val="tx2"/>
          </a:solidFill>
          <a:latin typeface="Arial" charset="0"/>
        </a:defRPr>
      </a:lvl3pPr>
      <a:lvl4pPr algn="ctr" rtl="0" eaLnBrk="0" fontAlgn="base" hangingPunct="0">
        <a:spcBef>
          <a:spcPct val="0"/>
        </a:spcBef>
        <a:spcAft>
          <a:spcPct val="0"/>
        </a:spcAft>
        <a:defRPr sz="3400">
          <a:solidFill>
            <a:schemeClr val="tx2"/>
          </a:solidFill>
          <a:latin typeface="Arial" charset="0"/>
        </a:defRPr>
      </a:lvl4pPr>
      <a:lvl5pPr algn="ctr" rtl="0" eaLnBrk="0" fontAlgn="base" hangingPunct="0">
        <a:spcBef>
          <a:spcPct val="0"/>
        </a:spcBef>
        <a:spcAft>
          <a:spcPct val="0"/>
        </a:spcAft>
        <a:defRPr sz="3400">
          <a:solidFill>
            <a:schemeClr val="tx2"/>
          </a:solidFill>
          <a:latin typeface="Arial" charset="0"/>
        </a:defRPr>
      </a:lvl5pPr>
      <a:lvl6pPr marL="348389" algn="ctr" rtl="0" fontAlgn="base">
        <a:spcBef>
          <a:spcPct val="0"/>
        </a:spcBef>
        <a:spcAft>
          <a:spcPct val="0"/>
        </a:spcAft>
        <a:defRPr sz="3400">
          <a:solidFill>
            <a:schemeClr val="tx2"/>
          </a:solidFill>
          <a:latin typeface="Arial" charset="0"/>
        </a:defRPr>
      </a:lvl6pPr>
      <a:lvl7pPr marL="696777" algn="ctr" rtl="0" fontAlgn="base">
        <a:spcBef>
          <a:spcPct val="0"/>
        </a:spcBef>
        <a:spcAft>
          <a:spcPct val="0"/>
        </a:spcAft>
        <a:defRPr sz="3400">
          <a:solidFill>
            <a:schemeClr val="tx2"/>
          </a:solidFill>
          <a:latin typeface="Arial" charset="0"/>
        </a:defRPr>
      </a:lvl7pPr>
      <a:lvl8pPr marL="1045165" algn="ctr" rtl="0" fontAlgn="base">
        <a:spcBef>
          <a:spcPct val="0"/>
        </a:spcBef>
        <a:spcAft>
          <a:spcPct val="0"/>
        </a:spcAft>
        <a:defRPr sz="3400">
          <a:solidFill>
            <a:schemeClr val="tx2"/>
          </a:solidFill>
          <a:latin typeface="Arial" charset="0"/>
        </a:defRPr>
      </a:lvl8pPr>
      <a:lvl9pPr marL="1393554" algn="ctr" rtl="0" fontAlgn="base">
        <a:spcBef>
          <a:spcPct val="0"/>
        </a:spcBef>
        <a:spcAft>
          <a:spcPct val="0"/>
        </a:spcAft>
        <a:defRPr sz="3400">
          <a:solidFill>
            <a:schemeClr val="tx2"/>
          </a:solidFill>
          <a:latin typeface="Arial" charset="0"/>
        </a:defRPr>
      </a:lvl9pPr>
    </p:titleStyle>
    <p:bodyStyle>
      <a:lvl1pPr marL="260350" indent="-260350" algn="l" rtl="0" eaLnBrk="0" fontAlgn="base" hangingPunct="0">
        <a:spcBef>
          <a:spcPct val="20000"/>
        </a:spcBef>
        <a:spcAft>
          <a:spcPct val="0"/>
        </a:spcAft>
        <a:buChar char="•"/>
        <a:defRPr sz="2400">
          <a:solidFill>
            <a:schemeClr val="tx1"/>
          </a:solidFill>
          <a:latin typeface="+mn-lt"/>
          <a:ea typeface="+mn-ea"/>
          <a:cs typeface="+mn-cs"/>
        </a:defRPr>
      </a:lvl1pPr>
      <a:lvl2pPr marL="565150" indent="-217488" algn="l" rtl="0" eaLnBrk="0" fontAlgn="base" hangingPunct="0">
        <a:spcBef>
          <a:spcPct val="20000"/>
        </a:spcBef>
        <a:spcAft>
          <a:spcPct val="0"/>
        </a:spcAft>
        <a:buChar char="–"/>
        <a:defRPr sz="2100">
          <a:solidFill>
            <a:schemeClr val="tx1"/>
          </a:solidFill>
          <a:latin typeface="+mn-lt"/>
        </a:defRPr>
      </a:lvl2pPr>
      <a:lvl3pPr marL="869950" indent="-173038" algn="l" rtl="0" eaLnBrk="0" fontAlgn="base" hangingPunct="0">
        <a:spcBef>
          <a:spcPct val="20000"/>
        </a:spcBef>
        <a:spcAft>
          <a:spcPct val="0"/>
        </a:spcAft>
        <a:buChar char="•"/>
        <a:defRPr>
          <a:solidFill>
            <a:schemeClr val="tx1"/>
          </a:solidFill>
          <a:latin typeface="+mn-lt"/>
        </a:defRPr>
      </a:lvl3pPr>
      <a:lvl4pPr marL="1219200" indent="-173038" algn="l" rtl="0" eaLnBrk="0" fontAlgn="base" hangingPunct="0">
        <a:spcBef>
          <a:spcPct val="20000"/>
        </a:spcBef>
        <a:spcAft>
          <a:spcPct val="0"/>
        </a:spcAft>
        <a:buChar char="–"/>
        <a:defRPr sz="1500">
          <a:solidFill>
            <a:schemeClr val="tx1"/>
          </a:solidFill>
          <a:latin typeface="+mn-lt"/>
        </a:defRPr>
      </a:lvl4pPr>
      <a:lvl5pPr marL="1566863" indent="-173038" algn="l" rtl="0" eaLnBrk="0" fontAlgn="base" hangingPunct="0">
        <a:spcBef>
          <a:spcPct val="20000"/>
        </a:spcBef>
        <a:spcAft>
          <a:spcPct val="0"/>
        </a:spcAft>
        <a:buChar char="»"/>
        <a:defRPr sz="1500">
          <a:solidFill>
            <a:schemeClr val="tx1"/>
          </a:solidFill>
          <a:latin typeface="+mn-lt"/>
        </a:defRPr>
      </a:lvl5pPr>
      <a:lvl6pPr marL="1916138" indent="-174194" algn="l" rtl="0" fontAlgn="base">
        <a:spcBef>
          <a:spcPct val="20000"/>
        </a:spcBef>
        <a:spcAft>
          <a:spcPct val="0"/>
        </a:spcAft>
        <a:buChar char="»"/>
        <a:defRPr sz="1500">
          <a:solidFill>
            <a:schemeClr val="tx1"/>
          </a:solidFill>
          <a:latin typeface="+mn-lt"/>
        </a:defRPr>
      </a:lvl6pPr>
      <a:lvl7pPr marL="2264526" indent="-174194" algn="l" rtl="0" fontAlgn="base">
        <a:spcBef>
          <a:spcPct val="20000"/>
        </a:spcBef>
        <a:spcAft>
          <a:spcPct val="0"/>
        </a:spcAft>
        <a:buChar char="»"/>
        <a:defRPr sz="1500">
          <a:solidFill>
            <a:schemeClr val="tx1"/>
          </a:solidFill>
          <a:latin typeface="+mn-lt"/>
        </a:defRPr>
      </a:lvl7pPr>
      <a:lvl8pPr marL="2612915" indent="-174194" algn="l" rtl="0" fontAlgn="base">
        <a:spcBef>
          <a:spcPct val="20000"/>
        </a:spcBef>
        <a:spcAft>
          <a:spcPct val="0"/>
        </a:spcAft>
        <a:buChar char="»"/>
        <a:defRPr sz="1500">
          <a:solidFill>
            <a:schemeClr val="tx1"/>
          </a:solidFill>
          <a:latin typeface="+mn-lt"/>
        </a:defRPr>
      </a:lvl8pPr>
      <a:lvl9pPr marL="2961303" indent="-174194" algn="l" rtl="0" fontAlgn="base">
        <a:spcBef>
          <a:spcPct val="20000"/>
        </a:spcBef>
        <a:spcAft>
          <a:spcPct val="0"/>
        </a:spcAft>
        <a:buChar char="»"/>
        <a:defRPr sz="1500">
          <a:solidFill>
            <a:schemeClr val="tx1"/>
          </a:solidFill>
          <a:latin typeface="+mn-lt"/>
        </a:defRPr>
      </a:lvl9pPr>
    </p:bodyStyle>
    <p:otherStyle>
      <a:defPPr>
        <a:defRPr lang="en-US"/>
      </a:defPPr>
      <a:lvl1pPr marL="0" algn="l" defTabSz="696777" rtl="0" eaLnBrk="1" latinLnBrk="0" hangingPunct="1">
        <a:defRPr sz="1400" kern="1200">
          <a:solidFill>
            <a:schemeClr val="tx1"/>
          </a:solidFill>
          <a:latin typeface="+mn-lt"/>
          <a:ea typeface="+mn-ea"/>
          <a:cs typeface="+mn-cs"/>
        </a:defRPr>
      </a:lvl1pPr>
      <a:lvl2pPr marL="348389" algn="l" defTabSz="696777" rtl="0" eaLnBrk="1" latinLnBrk="0" hangingPunct="1">
        <a:defRPr sz="1400" kern="1200">
          <a:solidFill>
            <a:schemeClr val="tx1"/>
          </a:solidFill>
          <a:latin typeface="+mn-lt"/>
          <a:ea typeface="+mn-ea"/>
          <a:cs typeface="+mn-cs"/>
        </a:defRPr>
      </a:lvl2pPr>
      <a:lvl3pPr marL="696777" algn="l" defTabSz="696777" rtl="0" eaLnBrk="1" latinLnBrk="0" hangingPunct="1">
        <a:defRPr sz="1400" kern="1200">
          <a:solidFill>
            <a:schemeClr val="tx1"/>
          </a:solidFill>
          <a:latin typeface="+mn-lt"/>
          <a:ea typeface="+mn-ea"/>
          <a:cs typeface="+mn-cs"/>
        </a:defRPr>
      </a:lvl3pPr>
      <a:lvl4pPr marL="1045165" algn="l" defTabSz="696777" rtl="0" eaLnBrk="1" latinLnBrk="0" hangingPunct="1">
        <a:defRPr sz="1400" kern="1200">
          <a:solidFill>
            <a:schemeClr val="tx1"/>
          </a:solidFill>
          <a:latin typeface="+mn-lt"/>
          <a:ea typeface="+mn-ea"/>
          <a:cs typeface="+mn-cs"/>
        </a:defRPr>
      </a:lvl4pPr>
      <a:lvl5pPr marL="1393554" algn="l" defTabSz="696777" rtl="0" eaLnBrk="1" latinLnBrk="0" hangingPunct="1">
        <a:defRPr sz="1400" kern="1200">
          <a:solidFill>
            <a:schemeClr val="tx1"/>
          </a:solidFill>
          <a:latin typeface="+mn-lt"/>
          <a:ea typeface="+mn-ea"/>
          <a:cs typeface="+mn-cs"/>
        </a:defRPr>
      </a:lvl5pPr>
      <a:lvl6pPr marL="1741943" algn="l" defTabSz="696777" rtl="0" eaLnBrk="1" latinLnBrk="0" hangingPunct="1">
        <a:defRPr sz="1400" kern="1200">
          <a:solidFill>
            <a:schemeClr val="tx1"/>
          </a:solidFill>
          <a:latin typeface="+mn-lt"/>
          <a:ea typeface="+mn-ea"/>
          <a:cs typeface="+mn-cs"/>
        </a:defRPr>
      </a:lvl6pPr>
      <a:lvl7pPr marL="2090332" algn="l" defTabSz="696777" rtl="0" eaLnBrk="1" latinLnBrk="0" hangingPunct="1">
        <a:defRPr sz="1400" kern="1200">
          <a:solidFill>
            <a:schemeClr val="tx1"/>
          </a:solidFill>
          <a:latin typeface="+mn-lt"/>
          <a:ea typeface="+mn-ea"/>
          <a:cs typeface="+mn-cs"/>
        </a:defRPr>
      </a:lvl7pPr>
      <a:lvl8pPr marL="2438721" algn="l" defTabSz="696777" rtl="0" eaLnBrk="1" latinLnBrk="0" hangingPunct="1">
        <a:defRPr sz="1400" kern="1200">
          <a:solidFill>
            <a:schemeClr val="tx1"/>
          </a:solidFill>
          <a:latin typeface="+mn-lt"/>
          <a:ea typeface="+mn-ea"/>
          <a:cs typeface="+mn-cs"/>
        </a:defRPr>
      </a:lvl8pPr>
      <a:lvl9pPr marL="2787109" algn="l" defTabSz="696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image" Target="../media/image14.wmf"/><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image" Target="../media/image12.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15.gif"/><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a:extLst>
              <a:ext uri="{FF2B5EF4-FFF2-40B4-BE49-F238E27FC236}">
                <a16:creationId xmlns:a16="http://schemas.microsoft.com/office/drawing/2014/main" id="{92A0B2F1-6014-43BB-90AB-66764AD4D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1E3C30C-60D4-4FD1-95E1-BD949C8002EE}"/>
              </a:ext>
            </a:extLst>
          </p:cNvPr>
          <p:cNvSpPr/>
          <p:nvPr/>
        </p:nvSpPr>
        <p:spPr>
          <a:xfrm>
            <a:off x="179388" y="955675"/>
            <a:ext cx="8785225" cy="1846263"/>
          </a:xfrm>
          <a:prstGeom prst="rect">
            <a:avLst/>
          </a:prstGeom>
          <a:noFill/>
        </p:spPr>
        <p:txBody>
          <a:bodyPr>
            <a:spAutoFit/>
          </a:bodyPr>
          <a:lstStyle/>
          <a:p>
            <a:pPr algn="ctr">
              <a:defRPr/>
            </a:pPr>
            <a:endParaRPr lang="en-US" sz="3800" kern="10" dirty="0">
              <a:solidFill>
                <a:srgbClr val="FF0000"/>
              </a:solidFill>
              <a:cs typeface="Times New Roman" panose="02020603050405020304" pitchFamily="18" charset="0"/>
            </a:endParaRPr>
          </a:p>
          <a:p>
            <a:pPr algn="ctr">
              <a:defRPr/>
            </a:pPr>
            <a:r>
              <a:rPr lang="en-US" sz="3800" kern="10" dirty="0">
                <a:solidFill>
                  <a:srgbClr val="FF0000"/>
                </a:solidFill>
                <a:cs typeface="Times New Roman" panose="02020603050405020304" pitchFamily="18" charset="0"/>
              </a:rPr>
              <a:t>MÔN: TOÁN</a:t>
            </a:r>
          </a:p>
          <a:p>
            <a:pPr algn="ctr">
              <a:defRPr/>
            </a:pPr>
            <a:r>
              <a:rPr lang="en-US" sz="3800" kern="10" dirty="0">
                <a:solidFill>
                  <a:srgbClr val="FF0000"/>
                </a:solidFill>
                <a:cs typeface="Times New Roman" panose="02020603050405020304" pitchFamily="18" charset="0"/>
              </a:rPr>
              <a:t>LỚP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oa Nền Biên Giới Hoa Yếu Tố Biên Giới Khung Vật Liệu, Tươi, đơn Giản, Bông  Hoa Hình nền Vector để tải xuống miễn phí">
            <a:extLst>
              <a:ext uri="{FF2B5EF4-FFF2-40B4-BE49-F238E27FC236}">
                <a16:creationId xmlns:a16="http://schemas.microsoft.com/office/drawing/2014/main" id="{1C2E37E9-239F-4C83-A1AA-C0BAD012E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89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37535F8-5AA5-4593-AF8E-3652921FC1B8}"/>
              </a:ext>
            </a:extLst>
          </p:cNvPr>
          <p:cNvSpPr/>
          <p:nvPr/>
        </p:nvSpPr>
        <p:spPr>
          <a:xfrm>
            <a:off x="1580925" y="1750717"/>
            <a:ext cx="6342861" cy="839800"/>
          </a:xfrm>
          <a:prstGeom prst="rect">
            <a:avLst/>
          </a:prstGeom>
          <a:noFill/>
        </p:spPr>
        <p:txBody>
          <a:bodyPr wrap="none" lIns="69677" tIns="34839" rIns="69677" bIns="3483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000"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BÀI TẬP VẬN DỤNG</a:t>
            </a:r>
            <a:endParaRPr lang="en-US" sz="5000" spc="38" dirty="0">
              <a:ln w="11430"/>
              <a:solidFill>
                <a:srgbClr val="FF0000"/>
              </a:solidFill>
              <a:effectLst>
                <a:outerShdw blurRad="76200" dist="50800" dir="5400000" algn="tl" rotWithShape="0">
                  <a:srgbClr val="000000">
                    <a:alpha val="65000"/>
                  </a:srgbClr>
                </a:outerShdw>
              </a:effectLst>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Text Box 7">
            <a:extLst>
              <a:ext uri="{FF2B5EF4-FFF2-40B4-BE49-F238E27FC236}">
                <a16:creationId xmlns:a16="http://schemas.microsoft.com/office/drawing/2014/main" id="{C1C8BAE6-F1D6-423C-B91B-DDC496857CCC}"/>
              </a:ext>
            </a:extLst>
          </p:cNvPr>
          <p:cNvSpPr txBox="1">
            <a:spLocks noChangeArrowheads="1"/>
          </p:cNvSpPr>
          <p:nvPr/>
        </p:nvSpPr>
        <p:spPr bwMode="auto">
          <a:xfrm>
            <a:off x="381000" y="271463"/>
            <a:ext cx="85344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just" eaLnBrk="1" hangingPunct="1">
              <a:spcBef>
                <a:spcPct val="50000"/>
              </a:spcBef>
              <a:buFontTx/>
              <a:buNone/>
            </a:pPr>
            <a:r>
              <a:rPr lang="en-US" altLang="en-US" sz="2700" u="none">
                <a:solidFill>
                  <a:srgbClr val="002060"/>
                </a:solidFill>
                <a:latin typeface="Times New Roman" panose="02020603050405020304" pitchFamily="18" charset="0"/>
                <a:cs typeface="Times New Roman" panose="02020603050405020304" pitchFamily="18" charset="0"/>
              </a:rPr>
              <a:t>    </a:t>
            </a:r>
            <a:r>
              <a:rPr lang="en-US" altLang="en-US" sz="2700">
                <a:solidFill>
                  <a:srgbClr val="002060"/>
                </a:solidFill>
                <a:latin typeface="Times New Roman" panose="02020603050405020304" pitchFamily="18" charset="0"/>
                <a:cs typeface="Times New Roman" panose="02020603050405020304" pitchFamily="18" charset="0"/>
              </a:rPr>
              <a:t>Bài 5:</a:t>
            </a:r>
            <a:r>
              <a:rPr lang="de-DE" altLang="en-US" sz="2700" u="none">
                <a:solidFill>
                  <a:srgbClr val="002060"/>
                </a:solidFill>
                <a:latin typeface="Times New Roman" panose="02020603050405020304" pitchFamily="18" charset="0"/>
                <a:cs typeface="Times New Roman" panose="02020603050405020304" pitchFamily="18" charset="0"/>
              </a:rPr>
              <a:t>Một cửa háng ngày thứ nhất bán được 850kg muối, ngày thứ hai bán được nhiều hơn ngày thứ nhất 350kg muối, ngày thứ ba bán được ít hơn ngày thứ hai 200kg muối. Hỏi ngày thứ ba cửa hàng đó bán được bao nhiêu tấn muối ?</a:t>
            </a:r>
            <a:endParaRPr lang="en-US" altLang="en-US" sz="2700" u="none">
              <a:solidFill>
                <a:srgbClr val="002060"/>
              </a:solidFill>
              <a:latin typeface="Times New Roman" panose="02020603050405020304" pitchFamily="18" charset="0"/>
              <a:cs typeface="Times New Roman" panose="02020603050405020304" pitchFamily="18" charset="0"/>
            </a:endParaRPr>
          </a:p>
        </p:txBody>
      </p:sp>
      <p:pic>
        <p:nvPicPr>
          <p:cNvPr id="13315" name="图片 41" descr="未标题-1">
            <a:extLst>
              <a:ext uri="{FF2B5EF4-FFF2-40B4-BE49-F238E27FC236}">
                <a16:creationId xmlns:a16="http://schemas.microsoft.com/office/drawing/2014/main" id="{0948339B-3B81-4C0A-A4AB-0D2B6FFD43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3409950"/>
            <a:ext cx="917733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7223"/>
                                        </p:tgtEl>
                                        <p:attrNameLst>
                                          <p:attrName>style.visibility</p:attrName>
                                        </p:attrNameLst>
                                      </p:cBhvr>
                                      <p:to>
                                        <p:strVal val="visible"/>
                                      </p:to>
                                    </p:set>
                                    <p:animEffect transition="in" filter="circle(in)">
                                      <p:cBhvr>
                                        <p:cTn id="7" dur="2000"/>
                                        <p:tgtEl>
                                          <p:spTgt spid="137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4AABA5CF-B51C-46ED-B22E-787C1AEBAEFE}"/>
              </a:ext>
            </a:extLst>
          </p:cNvPr>
          <p:cNvSpPr txBox="1">
            <a:spLocks noChangeArrowheads="1"/>
          </p:cNvSpPr>
          <p:nvPr/>
        </p:nvSpPr>
        <p:spPr bwMode="auto">
          <a:xfrm>
            <a:off x="703263" y="342900"/>
            <a:ext cx="7269162"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eaLnBrk="1" hangingPunct="1">
              <a:spcBef>
                <a:spcPct val="45000"/>
              </a:spcBef>
              <a:buFontTx/>
              <a:buNone/>
            </a:pPr>
            <a:r>
              <a:rPr lang="en-US" altLang="en-US" sz="2700">
                <a:solidFill>
                  <a:srgbClr val="008000"/>
                </a:solidFill>
                <a:latin typeface="Times New Roman" panose="02020603050405020304" pitchFamily="18" charset="0"/>
                <a:cs typeface="Times New Roman" panose="02020603050405020304" pitchFamily="18" charset="0"/>
              </a:rPr>
              <a:t>Bài giải:</a:t>
            </a:r>
          </a:p>
          <a:p>
            <a:pPr>
              <a:buFontTx/>
              <a:buNone/>
            </a:pPr>
            <a:r>
              <a:rPr lang="nb-NO" altLang="en-US" sz="2700" u="none">
                <a:latin typeface="Times New Roman" panose="02020603050405020304" pitchFamily="18" charset="0"/>
                <a:cs typeface="Times New Roman" panose="02020603050405020304" pitchFamily="18" charset="0"/>
              </a:rPr>
              <a:t>                      </a:t>
            </a:r>
            <a:r>
              <a:rPr lang="nb-NO" altLang="en-US" sz="2700" b="0" u="none">
                <a:solidFill>
                  <a:srgbClr val="002060"/>
                </a:solidFill>
                <a:latin typeface="Times New Roman" panose="02020603050405020304" pitchFamily="18" charset="0"/>
                <a:cs typeface="Times New Roman" panose="02020603050405020304" pitchFamily="18" charset="0"/>
              </a:rPr>
              <a:t>Số muối ngày thứ 2 bán được là:</a:t>
            </a:r>
            <a:endParaRPr lang="en-US" altLang="en-US" sz="2700" b="0" u="none">
              <a:solidFill>
                <a:srgbClr val="002060"/>
              </a:solidFill>
              <a:latin typeface="Times New Roman" panose="02020603050405020304" pitchFamily="18" charset="0"/>
              <a:cs typeface="Times New Roman" panose="02020603050405020304" pitchFamily="18" charset="0"/>
            </a:endParaRPr>
          </a:p>
          <a:p>
            <a:pPr>
              <a:buFontTx/>
              <a:buNone/>
            </a:pPr>
            <a:r>
              <a:rPr lang="nb-NO" altLang="en-US" sz="2700" b="0" u="none">
                <a:solidFill>
                  <a:srgbClr val="002060"/>
                </a:solidFill>
                <a:latin typeface="Times New Roman" panose="02020603050405020304" pitchFamily="18" charset="0"/>
                <a:cs typeface="Times New Roman" panose="02020603050405020304" pitchFamily="18" charset="0"/>
              </a:rPr>
              <a:t>                            850 + 350 = 1200 (kg)</a:t>
            </a:r>
            <a:endParaRPr lang="en-US" altLang="en-US" sz="2700" b="0" u="none">
              <a:solidFill>
                <a:srgbClr val="002060"/>
              </a:solidFill>
              <a:latin typeface="Times New Roman" panose="02020603050405020304" pitchFamily="18" charset="0"/>
              <a:cs typeface="Times New Roman" panose="02020603050405020304" pitchFamily="18" charset="0"/>
            </a:endParaRPr>
          </a:p>
          <a:p>
            <a:pPr>
              <a:buFontTx/>
              <a:buNone/>
            </a:pPr>
            <a:r>
              <a:rPr lang="nb-NO" altLang="en-US" sz="2700" b="0" u="none">
                <a:solidFill>
                  <a:srgbClr val="002060"/>
                </a:solidFill>
                <a:latin typeface="Times New Roman" panose="02020603050405020304" pitchFamily="18" charset="0"/>
                <a:cs typeface="Times New Roman" panose="02020603050405020304" pitchFamily="18" charset="0"/>
              </a:rPr>
              <a:t>                     Số muối ngày thứ 3 bán được là:</a:t>
            </a:r>
            <a:endParaRPr lang="en-US" altLang="en-US" sz="2700" b="0" u="none">
              <a:solidFill>
                <a:srgbClr val="002060"/>
              </a:solidFill>
              <a:latin typeface="Times New Roman" panose="02020603050405020304" pitchFamily="18" charset="0"/>
              <a:cs typeface="Times New Roman" panose="02020603050405020304" pitchFamily="18" charset="0"/>
            </a:endParaRPr>
          </a:p>
          <a:p>
            <a:pPr>
              <a:buFontTx/>
              <a:buNone/>
            </a:pPr>
            <a:r>
              <a:rPr lang="nb-NO" altLang="en-US" sz="2700" b="0" u="none">
                <a:solidFill>
                  <a:srgbClr val="002060"/>
                </a:solidFill>
                <a:latin typeface="Times New Roman" panose="02020603050405020304" pitchFamily="18" charset="0"/>
                <a:cs typeface="Times New Roman" panose="02020603050405020304" pitchFamily="18" charset="0"/>
              </a:rPr>
              <a:t>                           1200 – 200 = 1000 (kg)</a:t>
            </a:r>
            <a:endParaRPr lang="en-US" altLang="en-US" sz="2700" b="0" u="none">
              <a:solidFill>
                <a:srgbClr val="002060"/>
              </a:solidFill>
              <a:latin typeface="Times New Roman" panose="02020603050405020304" pitchFamily="18" charset="0"/>
              <a:cs typeface="Times New Roman" panose="02020603050405020304" pitchFamily="18" charset="0"/>
            </a:endParaRPr>
          </a:p>
          <a:p>
            <a:pPr>
              <a:buFontTx/>
              <a:buNone/>
            </a:pPr>
            <a:r>
              <a:rPr lang="nb-NO" altLang="en-US" sz="2700" b="0" u="none">
                <a:solidFill>
                  <a:srgbClr val="002060"/>
                </a:solidFill>
                <a:latin typeface="Times New Roman" panose="02020603050405020304" pitchFamily="18" charset="0"/>
                <a:cs typeface="Times New Roman" panose="02020603050405020304" pitchFamily="18" charset="0"/>
              </a:rPr>
              <a:t>                           Đổi: 1000 kg = 1 tấn </a:t>
            </a:r>
            <a:endParaRPr lang="en-US" altLang="en-US" sz="2700" b="0" u="none">
              <a:solidFill>
                <a:srgbClr val="002060"/>
              </a:solidFill>
              <a:latin typeface="Times New Roman" panose="02020603050405020304" pitchFamily="18" charset="0"/>
              <a:cs typeface="Times New Roman" panose="02020603050405020304" pitchFamily="18" charset="0"/>
            </a:endParaRPr>
          </a:p>
          <a:p>
            <a:pPr>
              <a:buFontTx/>
              <a:buNone/>
            </a:pPr>
            <a:r>
              <a:rPr lang="nb-NO" altLang="en-US" sz="2700" b="0" u="none">
                <a:solidFill>
                  <a:srgbClr val="002060"/>
                </a:solidFill>
                <a:latin typeface="Times New Roman" panose="02020603050405020304" pitchFamily="18" charset="0"/>
                <a:cs typeface="Times New Roman" panose="02020603050405020304" pitchFamily="18" charset="0"/>
              </a:rPr>
              <a:t>                                                 Đáp số: 1 tấn</a:t>
            </a:r>
            <a:endParaRPr lang="en-US" altLang="en-US" sz="2700" b="0" u="none">
              <a:solidFill>
                <a:srgbClr val="002060"/>
              </a:solidFill>
              <a:latin typeface="Times New Roman" panose="02020603050405020304" pitchFamily="18" charset="0"/>
              <a:cs typeface="Times New Roman" panose="02020603050405020304" pitchFamily="18" charset="0"/>
            </a:endParaRPr>
          </a:p>
        </p:txBody>
      </p:sp>
      <p:pic>
        <p:nvPicPr>
          <p:cNvPr id="14339" name="图片 41" descr="未标题-1">
            <a:extLst>
              <a:ext uri="{FF2B5EF4-FFF2-40B4-BE49-F238E27FC236}">
                <a16:creationId xmlns:a16="http://schemas.microsoft.com/office/drawing/2014/main" id="{58F071F0-6C1D-4676-91FB-9BFBDE849B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3714750"/>
            <a:ext cx="91186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anim calcmode="discrete" valueType="clr">
                                      <p:cBhvr override="childStyle">
                                        <p:cTn id="7" dur="80"/>
                                        <p:tgtEl>
                                          <p:spTgt spid="102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2"/>
                                        </p:tgtEl>
                                        <p:attrNameLst>
                                          <p:attrName>fillcolor</p:attrName>
                                        </p:attrNameLst>
                                      </p:cBhvr>
                                      <p:tavLst>
                                        <p:tav tm="0">
                                          <p:val>
                                            <p:clrVal>
                                              <a:schemeClr val="accent2"/>
                                            </p:clrVal>
                                          </p:val>
                                        </p:tav>
                                        <p:tav tm="50000">
                                          <p:val>
                                            <p:clrVal>
                                              <a:schemeClr val="hlink"/>
                                            </p:clrVal>
                                          </p:val>
                                        </p:tav>
                                      </p:tavLst>
                                    </p:anim>
                                    <p:set>
                                      <p:cBhvr>
                                        <p:cTn id="9" dur="80"/>
                                        <p:tgtEl>
                                          <p:spTgt spid="102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1268" descr="24">
            <a:extLst>
              <a:ext uri="{FF2B5EF4-FFF2-40B4-BE49-F238E27FC236}">
                <a16:creationId xmlns:a16="http://schemas.microsoft.com/office/drawing/2014/main" id="{C0DD1B04-2CF8-4A37-A400-F3B787014A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3350" y="25400"/>
            <a:ext cx="425608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1269" descr="25">
            <a:extLst>
              <a:ext uri="{FF2B5EF4-FFF2-40B4-BE49-F238E27FC236}">
                <a16:creationId xmlns:a16="http://schemas.microsoft.com/office/drawing/2014/main" id="{0C32AFAF-6733-4E25-AD16-4E5FDDC4D5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2420938"/>
            <a:ext cx="279241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AF18292-729A-4F2A-8567-5761B96C5C53}"/>
              </a:ext>
            </a:extLst>
          </p:cNvPr>
          <p:cNvSpPr txBox="1">
            <a:spLocks noChangeArrowheads="1"/>
          </p:cNvSpPr>
          <p:nvPr/>
        </p:nvSpPr>
        <p:spPr bwMode="auto">
          <a:xfrm>
            <a:off x="2670175" y="2043113"/>
            <a:ext cx="56927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defRPr b="1" u="sng">
                <a:solidFill>
                  <a:schemeClr val="tx1"/>
                </a:solidFill>
                <a:latin typeface="Arial" panose="020B0604020202020204" pitchFamily="34" charset="0"/>
              </a:defRPr>
            </a:lvl1pPr>
            <a:lvl2pPr marL="742950" indent="-285750">
              <a:defRPr b="1" u="sng">
                <a:solidFill>
                  <a:schemeClr val="tx1"/>
                </a:solidFill>
                <a:latin typeface="Arial" panose="020B0604020202020204" pitchFamily="34" charset="0"/>
              </a:defRPr>
            </a:lvl2pPr>
            <a:lvl3pPr marL="1143000" indent="-228600">
              <a:defRPr b="1" u="sng">
                <a:solidFill>
                  <a:schemeClr val="tx1"/>
                </a:solidFill>
                <a:latin typeface="Arial" panose="020B0604020202020204" pitchFamily="34" charset="0"/>
              </a:defRPr>
            </a:lvl3pPr>
            <a:lvl4pPr marL="1600200" indent="-228600">
              <a:defRPr b="1" u="sng">
                <a:solidFill>
                  <a:schemeClr val="tx1"/>
                </a:solidFill>
                <a:latin typeface="Arial" panose="020B0604020202020204" pitchFamily="34" charset="0"/>
              </a:defRPr>
            </a:lvl4pPr>
            <a:lvl5pPr marL="2057400" indent="-22860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a:r>
              <a:rPr lang="en-US" altLang="en-US" sz="5500">
                <a:solidFill>
                  <a:srgbClr val="FF0000"/>
                </a:solidFill>
                <a:latin typeface="Times New Roman" panose="02020603050405020304" pitchFamily="18" charset="0"/>
                <a:cs typeface="Times New Roman" panose="02020603050405020304" pitchFamily="18" charset="0"/>
              </a:rPr>
              <a:t>Củng cố - Dặn dò</a:t>
            </a:r>
          </a:p>
        </p:txBody>
      </p:sp>
      <p:pic>
        <p:nvPicPr>
          <p:cNvPr id="15365" name="图片 41" descr="未标题-1">
            <a:extLst>
              <a:ext uri="{FF2B5EF4-FFF2-40B4-BE49-F238E27FC236}">
                <a16:creationId xmlns:a16="http://schemas.microsoft.com/office/drawing/2014/main" id="{810A1222-54DC-48EE-A3C5-1658C3AD07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49750"/>
            <a:ext cx="91773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花卉">
            <a:extLst>
              <a:ext uri="{FF2B5EF4-FFF2-40B4-BE49-F238E27FC236}">
                <a16:creationId xmlns:a16="http://schemas.microsoft.com/office/drawing/2014/main" id="{3E33A104-499B-46A6-A7D6-8B147A6677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7938"/>
            <a:ext cx="93789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16">
            <a:extLst>
              <a:ext uri="{FF2B5EF4-FFF2-40B4-BE49-F238E27FC236}">
                <a16:creationId xmlns:a16="http://schemas.microsoft.com/office/drawing/2014/main" id="{9F389E8D-2DB4-4225-9535-A74038E94910}"/>
              </a:ext>
            </a:extLst>
          </p:cNvPr>
          <p:cNvGrpSpPr>
            <a:grpSpLocks/>
          </p:cNvGrpSpPr>
          <p:nvPr/>
        </p:nvGrpSpPr>
        <p:grpSpPr bwMode="auto">
          <a:xfrm>
            <a:off x="1055688" y="1350963"/>
            <a:ext cx="1690687" cy="2092325"/>
            <a:chOff x="5681" y="3188"/>
            <a:chExt cx="3466" cy="4391"/>
          </a:xfrm>
        </p:grpSpPr>
        <p:cxnSp>
          <p:nvCxnSpPr>
            <p:cNvPr id="4" name="直接连接符 9">
              <a:extLst>
                <a:ext uri="{FF2B5EF4-FFF2-40B4-BE49-F238E27FC236}">
                  <a16:creationId xmlns:a16="http://schemas.microsoft.com/office/drawing/2014/main" id="{52D4AB57-B76C-4AB4-BA7E-E752FB18A686}"/>
                </a:ext>
              </a:extLst>
            </p:cNvPr>
            <p:cNvCxnSpPr/>
            <p:nvPr/>
          </p:nvCxnSpPr>
          <p:spPr>
            <a:xfrm>
              <a:off x="5704" y="3195"/>
              <a:ext cx="0" cy="4341"/>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5" name="直接连接符 1">
              <a:extLst>
                <a:ext uri="{FF2B5EF4-FFF2-40B4-BE49-F238E27FC236}">
                  <a16:creationId xmlns:a16="http://schemas.microsoft.com/office/drawing/2014/main" id="{4187250F-C316-402F-B9D5-109A36AEC156}"/>
                </a:ext>
              </a:extLst>
            </p:cNvPr>
            <p:cNvCxnSpPr/>
            <p:nvPr/>
          </p:nvCxnSpPr>
          <p:spPr>
            <a:xfrm flipV="1">
              <a:off x="5681" y="3211"/>
              <a:ext cx="3466" cy="7"/>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6" name="直接连接符 2">
              <a:extLst>
                <a:ext uri="{FF2B5EF4-FFF2-40B4-BE49-F238E27FC236}">
                  <a16:creationId xmlns:a16="http://schemas.microsoft.com/office/drawing/2014/main" id="{0FA1E390-83BE-41F9-BF3A-E2F4C8368DDA}"/>
                </a:ext>
              </a:extLst>
            </p:cNvPr>
            <p:cNvCxnSpPr/>
            <p:nvPr/>
          </p:nvCxnSpPr>
          <p:spPr>
            <a:xfrm flipV="1">
              <a:off x="5681" y="7526"/>
              <a:ext cx="3466" cy="10"/>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7" name="直接连接符 3">
              <a:extLst>
                <a:ext uri="{FF2B5EF4-FFF2-40B4-BE49-F238E27FC236}">
                  <a16:creationId xmlns:a16="http://schemas.microsoft.com/office/drawing/2014/main" id="{C068DA65-57BA-419C-8220-315AB36FFB9D}"/>
                </a:ext>
              </a:extLst>
            </p:cNvPr>
            <p:cNvCxnSpPr/>
            <p:nvPr/>
          </p:nvCxnSpPr>
          <p:spPr>
            <a:xfrm flipH="1" flipV="1">
              <a:off x="9118" y="3188"/>
              <a:ext cx="7" cy="876"/>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8" name="直接连接符 4">
              <a:extLst>
                <a:ext uri="{FF2B5EF4-FFF2-40B4-BE49-F238E27FC236}">
                  <a16:creationId xmlns:a16="http://schemas.microsoft.com/office/drawing/2014/main" id="{35E36AD9-7210-4403-89C3-A2580D5A87A1}"/>
                </a:ext>
              </a:extLst>
            </p:cNvPr>
            <p:cNvCxnSpPr/>
            <p:nvPr/>
          </p:nvCxnSpPr>
          <p:spPr>
            <a:xfrm flipH="1" flipV="1">
              <a:off x="9108" y="6703"/>
              <a:ext cx="10" cy="876"/>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grpSp>
      <p:sp>
        <p:nvSpPr>
          <p:cNvPr id="9" name="文本框 8">
            <a:extLst>
              <a:ext uri="{FF2B5EF4-FFF2-40B4-BE49-F238E27FC236}">
                <a16:creationId xmlns:a16="http://schemas.microsoft.com/office/drawing/2014/main" id="{76EBA2EF-1797-4C6A-A24E-BD7DD3C00364}"/>
              </a:ext>
            </a:extLst>
          </p:cNvPr>
          <p:cNvSpPr txBox="1">
            <a:spLocks noChangeArrowheads="1"/>
          </p:cNvSpPr>
          <p:nvPr/>
        </p:nvSpPr>
        <p:spPr bwMode="auto">
          <a:xfrm>
            <a:off x="1149350" y="1947863"/>
            <a:ext cx="7112000" cy="763587"/>
          </a:xfrm>
          <a:prstGeom prst="rect">
            <a:avLst/>
          </a:prstGeom>
          <a:noFill/>
          <a:ln w="19050">
            <a:solidFill>
              <a:srgbClr val="C00000"/>
            </a:solidFill>
            <a:prstDash val="lgDashDotDot"/>
            <a:miter lim="800000"/>
            <a:headEnd/>
            <a:tailEnd/>
          </a:ln>
        </p:spPr>
        <p:txBody>
          <a:bodyPr lIns="69677" tIns="34838" rIns="69677" bIns="34838">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eaLnBrk="1" hangingPunct="1">
              <a:defRPr/>
            </a:pPr>
            <a:r>
              <a:rPr lang="en-US" altLang="zh-CN" sz="4500" dirty="0">
                <a:solidFill>
                  <a:srgbClr val="E94B52"/>
                </a:solidFill>
                <a:latin typeface="+mj-lt"/>
                <a:ea typeface="Microsoft YaHei" pitchFamily="34" charset="-122"/>
                <a:cs typeface="Arial" charset="0"/>
              </a:rPr>
              <a:t>GIỜ HỌC KẾT THÚC</a:t>
            </a:r>
          </a:p>
        </p:txBody>
      </p:sp>
      <p:pic>
        <p:nvPicPr>
          <p:cNvPr id="10" name="图片 15" descr="玫瑰">
            <a:extLst>
              <a:ext uri="{FF2B5EF4-FFF2-40B4-BE49-F238E27FC236}">
                <a16:creationId xmlns:a16="http://schemas.microsoft.com/office/drawing/2014/main" id="{96C81E9F-EF0E-40B8-9DBF-0462BAB546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839788"/>
            <a:ext cx="11080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nodeType="afterGroup">
                            <p:stCondLst>
                              <p:cond delay="1000"/>
                            </p:stCondLst>
                            <p:childTnLst>
                              <p:par>
                                <p:cTn id="9" presetID="5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661C671-62AD-4C57-A5CB-6AEAE8A5F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37896" descr="1-26">
            <a:extLst>
              <a:ext uri="{FF2B5EF4-FFF2-40B4-BE49-F238E27FC236}">
                <a16:creationId xmlns:a16="http://schemas.microsoft.com/office/drawing/2014/main" id="{6F05B02C-AE2B-41BE-B869-BFBD59ABD1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085850"/>
            <a:ext cx="24796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7893" descr="1-28">
            <a:extLst>
              <a:ext uri="{FF2B5EF4-FFF2-40B4-BE49-F238E27FC236}">
                <a16:creationId xmlns:a16="http://schemas.microsoft.com/office/drawing/2014/main" id="{28DB7F15-0F32-4A4E-A6FD-E7F222D20C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113" y="2728913"/>
            <a:ext cx="23876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37894" descr="1-29">
            <a:extLst>
              <a:ext uri="{FF2B5EF4-FFF2-40B4-BE49-F238E27FC236}">
                <a16:creationId xmlns:a16="http://schemas.microsoft.com/office/drawing/2014/main" id="{1F068BE3-1983-45C3-8E30-6536E53C6F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41488" y="-25400"/>
            <a:ext cx="729932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7895" descr="1-27">
            <a:extLst>
              <a:ext uri="{FF2B5EF4-FFF2-40B4-BE49-F238E27FC236}">
                <a16:creationId xmlns:a16="http://schemas.microsoft.com/office/drawing/2014/main" id="{BB1C3080-9A4D-4AA5-B13D-DFA712548FE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0813" y="-125413"/>
            <a:ext cx="2243137"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78220B0-F197-4209-A99C-801232D0CB57}"/>
              </a:ext>
            </a:extLst>
          </p:cNvPr>
          <p:cNvSpPr txBox="1">
            <a:spLocks noChangeArrowheads="1"/>
          </p:cNvSpPr>
          <p:nvPr/>
        </p:nvSpPr>
        <p:spPr bwMode="auto">
          <a:xfrm>
            <a:off x="2525713" y="2286000"/>
            <a:ext cx="44577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defRPr b="1" u="sng">
                <a:solidFill>
                  <a:schemeClr val="tx1"/>
                </a:solidFill>
                <a:latin typeface="Arial" panose="020B0604020202020204" pitchFamily="34" charset="0"/>
              </a:defRPr>
            </a:lvl1pPr>
            <a:lvl2pPr marL="742950" indent="-285750">
              <a:defRPr b="1" u="sng">
                <a:solidFill>
                  <a:schemeClr val="tx1"/>
                </a:solidFill>
                <a:latin typeface="Arial" panose="020B0604020202020204" pitchFamily="34" charset="0"/>
              </a:defRPr>
            </a:lvl2pPr>
            <a:lvl3pPr marL="1143000" indent="-228600">
              <a:defRPr b="1" u="sng">
                <a:solidFill>
                  <a:schemeClr val="tx1"/>
                </a:solidFill>
                <a:latin typeface="Arial" panose="020B0604020202020204" pitchFamily="34" charset="0"/>
              </a:defRPr>
            </a:lvl3pPr>
            <a:lvl4pPr marL="1600200" indent="-228600">
              <a:defRPr b="1" u="sng">
                <a:solidFill>
                  <a:schemeClr val="tx1"/>
                </a:solidFill>
                <a:latin typeface="Arial" panose="020B0604020202020204" pitchFamily="34" charset="0"/>
              </a:defRPr>
            </a:lvl4pPr>
            <a:lvl5pPr marL="2057400" indent="-22860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a:r>
              <a:rPr lang="en-US" altLang="en-US" sz="5500">
                <a:solidFill>
                  <a:srgbClr val="FF0066"/>
                </a:solidFill>
              </a:rPr>
              <a:t>KHỞI ĐỘNG</a:t>
            </a:r>
          </a:p>
        </p:txBody>
      </p:sp>
      <p:pic>
        <p:nvPicPr>
          <p:cNvPr id="8" name="Picture 2">
            <a:extLst>
              <a:ext uri="{FF2B5EF4-FFF2-40B4-BE49-F238E27FC236}">
                <a16:creationId xmlns:a16="http://schemas.microsoft.com/office/drawing/2014/main" id="{88011C8E-F857-4FC7-A25C-D524D45153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4960" y="13730"/>
            <a:ext cx="1907382" cy="1907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500"/>
                                        <p:tgtEl>
                                          <p:spTgt spid="3"/>
                                        </p:tgtEl>
                                      </p:cBhvr>
                                    </p:animEffect>
                                  </p:childTnLst>
                                </p:cTn>
                              </p:par>
                            </p:childTnLst>
                          </p:cTn>
                        </p:par>
                        <p:par>
                          <p:cTn id="20" fill="hold" nodeType="afterGroup">
                            <p:stCondLst>
                              <p:cond delay="1500"/>
                            </p:stCondLst>
                            <p:childTnLst>
                              <p:par>
                                <p:cTn id="21" presetID="4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4" name="Text Box 14">
            <a:extLst>
              <a:ext uri="{FF2B5EF4-FFF2-40B4-BE49-F238E27FC236}">
                <a16:creationId xmlns:a16="http://schemas.microsoft.com/office/drawing/2014/main" id="{B0E146AF-4046-45B3-B4C5-BEEC7862BC1D}"/>
              </a:ext>
            </a:extLst>
          </p:cNvPr>
          <p:cNvSpPr txBox="1">
            <a:spLocks noChangeArrowheads="1"/>
          </p:cNvSpPr>
          <p:nvPr/>
        </p:nvSpPr>
        <p:spPr bwMode="auto">
          <a:xfrm>
            <a:off x="1322388" y="1371600"/>
            <a:ext cx="7469187"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4" tIns="34838" rIns="69674" bIns="3483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GB" altLang="en-US" sz="3400" u="none">
                <a:solidFill>
                  <a:srgbClr val="0000FF"/>
                </a:solidFill>
                <a:latin typeface="Times New Roman" panose="02020603050405020304" pitchFamily="18" charset="0"/>
                <a:cs typeface="Times New Roman" panose="02020603050405020304" pitchFamily="18" charset="0"/>
              </a:rPr>
              <a:t>* Nêu tên các đơn vị đo khối lượng đã học?</a:t>
            </a:r>
            <a:endParaRPr lang="en-US" altLang="en-US" sz="3400" u="none">
              <a:solidFill>
                <a:srgbClr val="0000FF"/>
              </a:solidFill>
              <a:latin typeface="Times New Roman" panose="02020603050405020304" pitchFamily="18" charset="0"/>
              <a:cs typeface="Times New Roman" panose="02020603050405020304" pitchFamily="18" charset="0"/>
            </a:endParaRPr>
          </a:p>
        </p:txBody>
      </p:sp>
      <p:pic>
        <p:nvPicPr>
          <p:cNvPr id="5123" name="Picture 6" descr="Cau hoi">
            <a:extLst>
              <a:ext uri="{FF2B5EF4-FFF2-40B4-BE49-F238E27FC236}">
                <a16:creationId xmlns:a16="http://schemas.microsoft.com/office/drawing/2014/main" id="{B38DA771-70E7-4537-BA38-6BA955795B7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9575" y="857250"/>
            <a:ext cx="106838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41" descr="未标题-1">
            <a:extLst>
              <a:ext uri="{FF2B5EF4-FFF2-40B4-BE49-F238E27FC236}">
                <a16:creationId xmlns:a16="http://schemas.microsoft.com/office/drawing/2014/main" id="{C19B5B30-4A99-4DF9-8EB1-2F33836557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49750"/>
            <a:ext cx="91773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694"/>
                                        </p:tgtEl>
                                        <p:attrNameLst>
                                          <p:attrName>style.visibility</p:attrName>
                                        </p:attrNameLst>
                                      </p:cBhvr>
                                      <p:to>
                                        <p:strVal val="visible"/>
                                      </p:to>
                                    </p:set>
                                    <p:anim calcmode="discrete" valueType="clr">
                                      <p:cBhvr override="childStyle">
                                        <p:cTn id="7" dur="80"/>
                                        <p:tgtEl>
                                          <p:spTgt spid="716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94"/>
                                        </p:tgtEl>
                                        <p:attrNameLst>
                                          <p:attrName>fillcolor</p:attrName>
                                        </p:attrNameLst>
                                      </p:cBhvr>
                                      <p:tavLst>
                                        <p:tav tm="0">
                                          <p:val>
                                            <p:clrVal>
                                              <a:schemeClr val="accent2"/>
                                            </p:clrVal>
                                          </p:val>
                                        </p:tav>
                                        <p:tav tm="50000">
                                          <p:val>
                                            <p:clrVal>
                                              <a:schemeClr val="hlink"/>
                                            </p:clrVal>
                                          </p:val>
                                        </p:tav>
                                      </p:tavLst>
                                    </p:anim>
                                    <p:set>
                                      <p:cBhvr>
                                        <p:cTn id="9" dur="80"/>
                                        <p:tgtEl>
                                          <p:spTgt spid="716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50 mẫu background powerpoint đơn giản, ấn tượng | ADV Solutions">
            <a:extLst>
              <a:ext uri="{FF2B5EF4-FFF2-40B4-BE49-F238E27FC236}">
                <a16:creationId xmlns:a16="http://schemas.microsoft.com/office/drawing/2014/main" id="{EFE35374-B69A-4824-AF88-B4C3450FD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04338"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4">
            <a:extLst>
              <a:ext uri="{FF2B5EF4-FFF2-40B4-BE49-F238E27FC236}">
                <a16:creationId xmlns:a16="http://schemas.microsoft.com/office/drawing/2014/main" id="{B30543F8-72AC-45F7-A076-31A55ABD7971}"/>
              </a:ext>
            </a:extLst>
          </p:cNvPr>
          <p:cNvSpPr txBox="1">
            <a:spLocks noChangeArrowheads="1"/>
          </p:cNvSpPr>
          <p:nvPr/>
        </p:nvSpPr>
        <p:spPr bwMode="auto">
          <a:xfrm>
            <a:off x="703263" y="1011238"/>
            <a:ext cx="808831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77" tIns="34839" rIns="69677" bIns="34839">
            <a:spAutoFit/>
          </a:bodyPr>
          <a:lstStyle>
            <a:lvl1pPr algn="ctr" rtl="0" eaLnBrk="0" fontAlgn="base" hangingPunct="0">
              <a:spcBef>
                <a:spcPct val="20000"/>
              </a:spcBef>
              <a:spcAft>
                <a:spcPct val="0"/>
              </a:spcAft>
              <a:buChar char="•"/>
              <a:defRPr sz="3200">
                <a:solidFill>
                  <a:schemeClr val="tx1"/>
                </a:solidFill>
                <a:latin typeface="Arial" panose="020B0604020202020204" pitchFamily="34" charset="0"/>
                <a:ea typeface="+mj-ea"/>
                <a:cs typeface="+mj-cs"/>
              </a:defRPr>
            </a:lvl1pPr>
            <a:lvl2pPr marL="742950" indent="-285750" algn="ctr"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ctr"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ctr"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ctr"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ctr"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ctr"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ctr"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ctr" rtl="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5500" kern="0" dirty="0">
                <a:solidFill>
                  <a:srgbClr val="6600CC"/>
                </a:solidFill>
                <a:latin typeface="Times New Roman" panose="02020603050405020304" pitchFamily="18" charset="0"/>
                <a:cs typeface="Times New Roman" panose="02020603050405020304" pitchFamily="18" charset="0"/>
              </a:rPr>
              <a:t>TOÁN</a:t>
            </a:r>
          </a:p>
        </p:txBody>
      </p:sp>
      <p:sp>
        <p:nvSpPr>
          <p:cNvPr id="4" name="Text Box 53">
            <a:extLst>
              <a:ext uri="{FF2B5EF4-FFF2-40B4-BE49-F238E27FC236}">
                <a16:creationId xmlns:a16="http://schemas.microsoft.com/office/drawing/2014/main" id="{D3FAD56B-F738-493F-844D-A5D08D844826}"/>
              </a:ext>
            </a:extLst>
          </p:cNvPr>
          <p:cNvSpPr txBox="1">
            <a:spLocks noChangeArrowheads="1"/>
          </p:cNvSpPr>
          <p:nvPr/>
        </p:nvSpPr>
        <p:spPr bwMode="auto">
          <a:xfrm>
            <a:off x="0" y="1897063"/>
            <a:ext cx="96424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eaLnBrk="1" hangingPunct="1">
              <a:spcBef>
                <a:spcPct val="0"/>
              </a:spcBef>
              <a:buFontTx/>
              <a:buNone/>
            </a:pPr>
            <a:r>
              <a:rPr lang="vi-VN" altLang="en-US" sz="3700" u="none">
                <a:solidFill>
                  <a:srgbClr val="FF0000"/>
                </a:solidFill>
                <a:latin typeface="Times New Roman" panose="02020603050405020304" pitchFamily="18" charset="0"/>
                <a:cs typeface="Times New Roman" panose="02020603050405020304" pitchFamily="18" charset="0"/>
              </a:rPr>
              <a:t>BÀI: </a:t>
            </a:r>
            <a:r>
              <a:rPr lang="en-US" altLang="en-US" sz="3700" u="none">
                <a:solidFill>
                  <a:srgbClr val="FF0000"/>
                </a:solidFill>
                <a:latin typeface="Times New Roman" panose="02020603050405020304" pitchFamily="18" charset="0"/>
                <a:cs typeface="Times New Roman" panose="02020603050405020304" pitchFamily="18" charset="0"/>
              </a:rPr>
              <a:t>ÔN TẬP</a:t>
            </a:r>
          </a:p>
          <a:p>
            <a:pPr algn="ctr" eaLnBrk="1" hangingPunct="1">
              <a:spcBef>
                <a:spcPct val="0"/>
              </a:spcBef>
              <a:buFontTx/>
              <a:buNone/>
            </a:pPr>
            <a:r>
              <a:rPr lang="en-US" altLang="en-US" sz="3700" u="none">
                <a:solidFill>
                  <a:srgbClr val="FF0000"/>
                </a:solidFill>
                <a:latin typeface="Times New Roman" panose="02020603050405020304" pitchFamily="18" charset="0"/>
                <a:cs typeface="Times New Roman" panose="02020603050405020304" pitchFamily="18" charset="0"/>
              </a:rPr>
              <a:t>BẢNG ĐƠN VỊ ĐO KHỐI LƯỢNG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13" name="Group 205">
            <a:extLst>
              <a:ext uri="{FF2B5EF4-FFF2-40B4-BE49-F238E27FC236}">
                <a16:creationId xmlns:a16="http://schemas.microsoft.com/office/drawing/2014/main" id="{5A403104-1667-434F-990F-8AB66709B15A}"/>
              </a:ext>
            </a:extLst>
          </p:cNvPr>
          <p:cNvGraphicFramePr>
            <a:graphicFrameLocks noGrp="1"/>
          </p:cNvGraphicFramePr>
          <p:nvPr>
            <p:ph/>
          </p:nvPr>
        </p:nvGraphicFramePr>
        <p:xfrm>
          <a:off x="163513" y="690563"/>
          <a:ext cx="8623299" cy="2451100"/>
        </p:xfrm>
        <a:graphic>
          <a:graphicData uri="http://schemas.openxmlformats.org/drawingml/2006/table">
            <a:tbl>
              <a:tblPr/>
              <a:tblGrid>
                <a:gridCol w="1162271">
                  <a:extLst>
                    <a:ext uri="{9D8B030D-6E8A-4147-A177-3AD203B41FA5}">
                      <a16:colId xmlns:a16="http://schemas.microsoft.com/office/drawing/2014/main" val="20000"/>
                    </a:ext>
                  </a:extLst>
                </a:gridCol>
                <a:gridCol w="1348172">
                  <a:extLst>
                    <a:ext uri="{9D8B030D-6E8A-4147-A177-3AD203B41FA5}">
                      <a16:colId xmlns:a16="http://schemas.microsoft.com/office/drawing/2014/main" val="20001"/>
                    </a:ext>
                  </a:extLst>
                </a:gridCol>
                <a:gridCol w="1116966">
                  <a:extLst>
                    <a:ext uri="{9D8B030D-6E8A-4147-A177-3AD203B41FA5}">
                      <a16:colId xmlns:a16="http://schemas.microsoft.com/office/drawing/2014/main" val="20002"/>
                    </a:ext>
                  </a:extLst>
                </a:gridCol>
                <a:gridCol w="1646550">
                  <a:extLst>
                    <a:ext uri="{9D8B030D-6E8A-4147-A177-3AD203B41FA5}">
                      <a16:colId xmlns:a16="http://schemas.microsoft.com/office/drawing/2014/main" val="20003"/>
                    </a:ext>
                  </a:extLst>
                </a:gridCol>
                <a:gridCol w="1154460">
                  <a:extLst>
                    <a:ext uri="{9D8B030D-6E8A-4147-A177-3AD203B41FA5}">
                      <a16:colId xmlns:a16="http://schemas.microsoft.com/office/drawing/2014/main" val="20004"/>
                    </a:ext>
                  </a:extLst>
                </a:gridCol>
                <a:gridCol w="1152898">
                  <a:extLst>
                    <a:ext uri="{9D8B030D-6E8A-4147-A177-3AD203B41FA5}">
                      <a16:colId xmlns:a16="http://schemas.microsoft.com/office/drawing/2014/main" val="20005"/>
                    </a:ext>
                  </a:extLst>
                </a:gridCol>
                <a:gridCol w="1041982">
                  <a:extLst>
                    <a:ext uri="{9D8B030D-6E8A-4147-A177-3AD203B41FA5}">
                      <a16:colId xmlns:a16="http://schemas.microsoft.com/office/drawing/2014/main" val="20006"/>
                    </a:ext>
                  </a:extLst>
                </a:gridCol>
              </a:tblGrid>
              <a:tr h="49522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L="91452" marR="91452"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87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L="91452" marR="91452"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4979">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649">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L="91452" marR="91452"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119878" name="Text Box 70">
            <a:extLst>
              <a:ext uri="{FF2B5EF4-FFF2-40B4-BE49-F238E27FC236}">
                <a16:creationId xmlns:a16="http://schemas.microsoft.com/office/drawing/2014/main" id="{6304592D-8692-4040-BBC8-97AE29E59884}"/>
              </a:ext>
            </a:extLst>
          </p:cNvPr>
          <p:cNvSpPr txBox="1">
            <a:spLocks noChangeArrowheads="1"/>
          </p:cNvSpPr>
          <p:nvPr/>
        </p:nvSpPr>
        <p:spPr bwMode="auto">
          <a:xfrm>
            <a:off x="4443413" y="1243013"/>
            <a:ext cx="8382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u="none">
                <a:solidFill>
                  <a:srgbClr val="0000CC"/>
                </a:solidFill>
                <a:latin typeface="Times New Roman" panose="02020603050405020304" pitchFamily="18" charset="0"/>
                <a:cs typeface="Times New Roman" panose="02020603050405020304" pitchFamily="18" charset="0"/>
              </a:rPr>
              <a:t>kg</a:t>
            </a:r>
          </a:p>
        </p:txBody>
      </p:sp>
      <p:sp>
        <p:nvSpPr>
          <p:cNvPr id="119879" name="Text Box 71">
            <a:extLst>
              <a:ext uri="{FF2B5EF4-FFF2-40B4-BE49-F238E27FC236}">
                <a16:creationId xmlns:a16="http://schemas.microsoft.com/office/drawing/2014/main" id="{A050AAB9-B251-49B5-9ABF-BCE148474B6A}"/>
              </a:ext>
            </a:extLst>
          </p:cNvPr>
          <p:cNvSpPr txBox="1">
            <a:spLocks noChangeArrowheads="1"/>
          </p:cNvSpPr>
          <p:nvPr/>
        </p:nvSpPr>
        <p:spPr bwMode="auto">
          <a:xfrm>
            <a:off x="4289425" y="1700213"/>
            <a:ext cx="9921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1 kg</a:t>
            </a:r>
          </a:p>
        </p:txBody>
      </p:sp>
      <p:sp>
        <p:nvSpPr>
          <p:cNvPr id="119880" name="Text Box 72">
            <a:extLst>
              <a:ext uri="{FF2B5EF4-FFF2-40B4-BE49-F238E27FC236}">
                <a16:creationId xmlns:a16="http://schemas.microsoft.com/office/drawing/2014/main" id="{FBF171F3-F816-4AB0-A4F2-EBAEBD6947D1}"/>
              </a:ext>
            </a:extLst>
          </p:cNvPr>
          <p:cNvSpPr txBox="1">
            <a:spLocks noChangeArrowheads="1"/>
          </p:cNvSpPr>
          <p:nvPr/>
        </p:nvSpPr>
        <p:spPr bwMode="auto">
          <a:xfrm>
            <a:off x="6043613" y="1243013"/>
            <a:ext cx="762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u="none">
                <a:solidFill>
                  <a:srgbClr val="0000CC"/>
                </a:solidFill>
                <a:latin typeface="Times New Roman" panose="02020603050405020304" pitchFamily="18" charset="0"/>
                <a:cs typeface="Times New Roman" panose="02020603050405020304" pitchFamily="18" charset="0"/>
              </a:rPr>
              <a:t>hg</a:t>
            </a:r>
          </a:p>
        </p:txBody>
      </p:sp>
      <p:sp>
        <p:nvSpPr>
          <p:cNvPr id="119881" name="Text Box 73">
            <a:extLst>
              <a:ext uri="{FF2B5EF4-FFF2-40B4-BE49-F238E27FC236}">
                <a16:creationId xmlns:a16="http://schemas.microsoft.com/office/drawing/2014/main" id="{62376F55-B89E-4572-B026-2DF273645CB3}"/>
              </a:ext>
            </a:extLst>
          </p:cNvPr>
          <p:cNvSpPr txBox="1">
            <a:spLocks noChangeArrowheads="1"/>
          </p:cNvSpPr>
          <p:nvPr/>
        </p:nvSpPr>
        <p:spPr bwMode="auto">
          <a:xfrm>
            <a:off x="7186613" y="1243013"/>
            <a:ext cx="762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u="none">
                <a:solidFill>
                  <a:srgbClr val="0000CC"/>
                </a:solidFill>
                <a:latin typeface="Times New Roman" panose="02020603050405020304" pitchFamily="18" charset="0"/>
                <a:cs typeface="Times New Roman" panose="02020603050405020304" pitchFamily="18" charset="0"/>
              </a:rPr>
              <a:t>dag</a:t>
            </a:r>
          </a:p>
        </p:txBody>
      </p:sp>
      <p:sp>
        <p:nvSpPr>
          <p:cNvPr id="119882" name="Text Box 74">
            <a:extLst>
              <a:ext uri="{FF2B5EF4-FFF2-40B4-BE49-F238E27FC236}">
                <a16:creationId xmlns:a16="http://schemas.microsoft.com/office/drawing/2014/main" id="{3EDCCDB4-675E-41C6-A9FF-36D6EE2CB023}"/>
              </a:ext>
            </a:extLst>
          </p:cNvPr>
          <p:cNvSpPr txBox="1">
            <a:spLocks noChangeArrowheads="1"/>
          </p:cNvSpPr>
          <p:nvPr/>
        </p:nvSpPr>
        <p:spPr bwMode="auto">
          <a:xfrm>
            <a:off x="8405813" y="1243013"/>
            <a:ext cx="762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u="none">
                <a:solidFill>
                  <a:srgbClr val="0000CC"/>
                </a:solidFill>
                <a:latin typeface="Times New Roman" panose="02020603050405020304" pitchFamily="18" charset="0"/>
                <a:cs typeface="Times New Roman" panose="02020603050405020304" pitchFamily="18" charset="0"/>
              </a:rPr>
              <a:t>g</a:t>
            </a:r>
          </a:p>
        </p:txBody>
      </p:sp>
      <p:sp>
        <p:nvSpPr>
          <p:cNvPr id="119883" name="Text Box 75">
            <a:extLst>
              <a:ext uri="{FF2B5EF4-FFF2-40B4-BE49-F238E27FC236}">
                <a16:creationId xmlns:a16="http://schemas.microsoft.com/office/drawing/2014/main" id="{8C542C66-C765-4B1A-841A-86897CC378CB}"/>
              </a:ext>
            </a:extLst>
          </p:cNvPr>
          <p:cNvSpPr txBox="1">
            <a:spLocks noChangeArrowheads="1"/>
          </p:cNvSpPr>
          <p:nvPr/>
        </p:nvSpPr>
        <p:spPr bwMode="auto">
          <a:xfrm>
            <a:off x="8099425" y="1700213"/>
            <a:ext cx="762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1 g</a:t>
            </a:r>
          </a:p>
        </p:txBody>
      </p:sp>
      <p:sp>
        <p:nvSpPr>
          <p:cNvPr id="119886" name="Text Box 78">
            <a:extLst>
              <a:ext uri="{FF2B5EF4-FFF2-40B4-BE49-F238E27FC236}">
                <a16:creationId xmlns:a16="http://schemas.microsoft.com/office/drawing/2014/main" id="{4E5E5F7B-ECE6-463E-B8F6-4EA611628985}"/>
              </a:ext>
            </a:extLst>
          </p:cNvPr>
          <p:cNvSpPr txBox="1">
            <a:spLocks noChangeArrowheads="1"/>
          </p:cNvSpPr>
          <p:nvPr/>
        </p:nvSpPr>
        <p:spPr bwMode="auto">
          <a:xfrm>
            <a:off x="6881813" y="1700213"/>
            <a:ext cx="914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1 dag</a:t>
            </a:r>
          </a:p>
        </p:txBody>
      </p:sp>
      <p:sp>
        <p:nvSpPr>
          <p:cNvPr id="119887" name="Text Box 79">
            <a:extLst>
              <a:ext uri="{FF2B5EF4-FFF2-40B4-BE49-F238E27FC236}">
                <a16:creationId xmlns:a16="http://schemas.microsoft.com/office/drawing/2014/main" id="{19F8077A-2CAE-4019-BACB-4A76E9B1C8B8}"/>
              </a:ext>
            </a:extLst>
          </p:cNvPr>
          <p:cNvSpPr txBox="1">
            <a:spLocks noChangeArrowheads="1"/>
          </p:cNvSpPr>
          <p:nvPr/>
        </p:nvSpPr>
        <p:spPr bwMode="auto">
          <a:xfrm>
            <a:off x="6805613" y="2233613"/>
            <a:ext cx="990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10 g</a:t>
            </a:r>
          </a:p>
        </p:txBody>
      </p:sp>
      <p:sp>
        <p:nvSpPr>
          <p:cNvPr id="119889" name="Text Box 81">
            <a:extLst>
              <a:ext uri="{FF2B5EF4-FFF2-40B4-BE49-F238E27FC236}">
                <a16:creationId xmlns:a16="http://schemas.microsoft.com/office/drawing/2014/main" id="{73C74DC6-5AFD-4213-BBEB-8F63CE586CED}"/>
              </a:ext>
            </a:extLst>
          </p:cNvPr>
          <p:cNvSpPr txBox="1">
            <a:spLocks noChangeArrowheads="1"/>
          </p:cNvSpPr>
          <p:nvPr/>
        </p:nvSpPr>
        <p:spPr bwMode="auto">
          <a:xfrm>
            <a:off x="5586413" y="2233613"/>
            <a:ext cx="1295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10dag</a:t>
            </a:r>
          </a:p>
        </p:txBody>
      </p:sp>
      <p:sp>
        <p:nvSpPr>
          <p:cNvPr id="119890" name="Text Box 82">
            <a:extLst>
              <a:ext uri="{FF2B5EF4-FFF2-40B4-BE49-F238E27FC236}">
                <a16:creationId xmlns:a16="http://schemas.microsoft.com/office/drawing/2014/main" id="{A3265FFC-7666-4BE5-8D62-F9F8E2A411AD}"/>
              </a:ext>
            </a:extLst>
          </p:cNvPr>
          <p:cNvSpPr txBox="1">
            <a:spLocks noChangeArrowheads="1"/>
          </p:cNvSpPr>
          <p:nvPr/>
        </p:nvSpPr>
        <p:spPr bwMode="auto">
          <a:xfrm>
            <a:off x="5813425" y="1700213"/>
            <a:ext cx="762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1 hg</a:t>
            </a:r>
          </a:p>
        </p:txBody>
      </p:sp>
      <p:sp>
        <p:nvSpPr>
          <p:cNvPr id="119892" name="Text Box 84">
            <a:extLst>
              <a:ext uri="{FF2B5EF4-FFF2-40B4-BE49-F238E27FC236}">
                <a16:creationId xmlns:a16="http://schemas.microsoft.com/office/drawing/2014/main" id="{AA6F72FB-45EE-4BB4-9BD6-61B2CE10F451}"/>
              </a:ext>
            </a:extLst>
          </p:cNvPr>
          <p:cNvSpPr txBox="1">
            <a:spLocks noChangeArrowheads="1"/>
          </p:cNvSpPr>
          <p:nvPr/>
        </p:nvSpPr>
        <p:spPr bwMode="auto">
          <a:xfrm>
            <a:off x="4138613" y="2214563"/>
            <a:ext cx="1143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10 hg</a:t>
            </a:r>
          </a:p>
        </p:txBody>
      </p:sp>
      <p:sp>
        <p:nvSpPr>
          <p:cNvPr id="119894" name="Text Box 86">
            <a:extLst>
              <a:ext uri="{FF2B5EF4-FFF2-40B4-BE49-F238E27FC236}">
                <a16:creationId xmlns:a16="http://schemas.microsoft.com/office/drawing/2014/main" id="{503EA69A-AB22-4087-A71E-9D826ACC365A}"/>
              </a:ext>
            </a:extLst>
          </p:cNvPr>
          <p:cNvSpPr txBox="1">
            <a:spLocks noChangeArrowheads="1"/>
          </p:cNvSpPr>
          <p:nvPr/>
        </p:nvSpPr>
        <p:spPr bwMode="auto">
          <a:xfrm>
            <a:off x="3146425" y="1243013"/>
            <a:ext cx="762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u="none">
                <a:solidFill>
                  <a:srgbClr val="0000CC"/>
                </a:solidFill>
                <a:latin typeface="Times New Roman" panose="02020603050405020304" pitchFamily="18" charset="0"/>
                <a:cs typeface="Times New Roman" panose="02020603050405020304" pitchFamily="18" charset="0"/>
              </a:rPr>
              <a:t>yến</a:t>
            </a:r>
          </a:p>
        </p:txBody>
      </p:sp>
      <p:sp>
        <p:nvSpPr>
          <p:cNvPr id="119895" name="Text Box 87">
            <a:extLst>
              <a:ext uri="{FF2B5EF4-FFF2-40B4-BE49-F238E27FC236}">
                <a16:creationId xmlns:a16="http://schemas.microsoft.com/office/drawing/2014/main" id="{42ED7D1B-3EB6-4A0D-8B28-4CC349A4EE41}"/>
              </a:ext>
            </a:extLst>
          </p:cNvPr>
          <p:cNvSpPr txBox="1">
            <a:spLocks noChangeArrowheads="1"/>
          </p:cNvSpPr>
          <p:nvPr/>
        </p:nvSpPr>
        <p:spPr bwMode="auto">
          <a:xfrm>
            <a:off x="2843213" y="1719263"/>
            <a:ext cx="914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1 yến</a:t>
            </a:r>
          </a:p>
        </p:txBody>
      </p:sp>
      <p:sp>
        <p:nvSpPr>
          <p:cNvPr id="119896" name="Text Box 88">
            <a:extLst>
              <a:ext uri="{FF2B5EF4-FFF2-40B4-BE49-F238E27FC236}">
                <a16:creationId xmlns:a16="http://schemas.microsoft.com/office/drawing/2014/main" id="{91FC740E-DC11-41B7-96F0-1C398704A5A9}"/>
              </a:ext>
            </a:extLst>
          </p:cNvPr>
          <p:cNvSpPr txBox="1">
            <a:spLocks noChangeArrowheads="1"/>
          </p:cNvSpPr>
          <p:nvPr/>
        </p:nvSpPr>
        <p:spPr bwMode="auto">
          <a:xfrm>
            <a:off x="2765425" y="2214563"/>
            <a:ext cx="12207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10 kg</a:t>
            </a:r>
          </a:p>
        </p:txBody>
      </p:sp>
      <p:sp>
        <p:nvSpPr>
          <p:cNvPr id="119899" name="Text Box 91">
            <a:extLst>
              <a:ext uri="{FF2B5EF4-FFF2-40B4-BE49-F238E27FC236}">
                <a16:creationId xmlns:a16="http://schemas.microsoft.com/office/drawing/2014/main" id="{8F36C30B-F514-424D-AE48-09E2C871D746}"/>
              </a:ext>
            </a:extLst>
          </p:cNvPr>
          <p:cNvSpPr txBox="1">
            <a:spLocks noChangeArrowheads="1"/>
          </p:cNvSpPr>
          <p:nvPr/>
        </p:nvSpPr>
        <p:spPr bwMode="auto">
          <a:xfrm>
            <a:off x="1471613" y="2271713"/>
            <a:ext cx="1524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10 yến</a:t>
            </a:r>
          </a:p>
        </p:txBody>
      </p:sp>
      <p:sp>
        <p:nvSpPr>
          <p:cNvPr id="119900" name="Text Box 92">
            <a:extLst>
              <a:ext uri="{FF2B5EF4-FFF2-40B4-BE49-F238E27FC236}">
                <a16:creationId xmlns:a16="http://schemas.microsoft.com/office/drawing/2014/main" id="{9956D08A-0272-4B4D-B5B1-144EB178C654}"/>
              </a:ext>
            </a:extLst>
          </p:cNvPr>
          <p:cNvSpPr txBox="1">
            <a:spLocks noChangeArrowheads="1"/>
          </p:cNvSpPr>
          <p:nvPr/>
        </p:nvSpPr>
        <p:spPr bwMode="auto">
          <a:xfrm>
            <a:off x="1776413" y="1700213"/>
            <a:ext cx="762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1 tạ</a:t>
            </a:r>
          </a:p>
        </p:txBody>
      </p:sp>
      <p:sp>
        <p:nvSpPr>
          <p:cNvPr id="119901" name="Text Box 93">
            <a:extLst>
              <a:ext uri="{FF2B5EF4-FFF2-40B4-BE49-F238E27FC236}">
                <a16:creationId xmlns:a16="http://schemas.microsoft.com/office/drawing/2014/main" id="{495A3454-4643-429A-AB7F-2D5F58BCBF17}"/>
              </a:ext>
            </a:extLst>
          </p:cNvPr>
          <p:cNvSpPr txBox="1">
            <a:spLocks noChangeArrowheads="1"/>
          </p:cNvSpPr>
          <p:nvPr/>
        </p:nvSpPr>
        <p:spPr bwMode="auto">
          <a:xfrm>
            <a:off x="2003425" y="1243013"/>
            <a:ext cx="762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u="none">
                <a:solidFill>
                  <a:srgbClr val="0000CC"/>
                </a:solidFill>
                <a:latin typeface="Times New Roman" panose="02020603050405020304" pitchFamily="18" charset="0"/>
                <a:cs typeface="Times New Roman" panose="02020603050405020304" pitchFamily="18" charset="0"/>
              </a:rPr>
              <a:t>tạ</a:t>
            </a:r>
          </a:p>
        </p:txBody>
      </p:sp>
      <p:sp>
        <p:nvSpPr>
          <p:cNvPr id="119902" name="Text Box 94">
            <a:extLst>
              <a:ext uri="{FF2B5EF4-FFF2-40B4-BE49-F238E27FC236}">
                <a16:creationId xmlns:a16="http://schemas.microsoft.com/office/drawing/2014/main" id="{9124FFE9-A6A9-421D-A218-309A68DAD3C8}"/>
              </a:ext>
            </a:extLst>
          </p:cNvPr>
          <p:cNvSpPr txBox="1">
            <a:spLocks noChangeArrowheads="1"/>
          </p:cNvSpPr>
          <p:nvPr/>
        </p:nvSpPr>
        <p:spPr bwMode="auto">
          <a:xfrm>
            <a:off x="557213" y="1243013"/>
            <a:ext cx="762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u="none">
                <a:solidFill>
                  <a:srgbClr val="0000CC"/>
                </a:solidFill>
                <a:latin typeface="Times New Roman" panose="02020603050405020304" pitchFamily="18" charset="0"/>
                <a:cs typeface="Times New Roman" panose="02020603050405020304" pitchFamily="18" charset="0"/>
              </a:rPr>
              <a:t>tấn</a:t>
            </a:r>
          </a:p>
        </p:txBody>
      </p:sp>
      <p:sp>
        <p:nvSpPr>
          <p:cNvPr id="119903" name="Text Box 95">
            <a:extLst>
              <a:ext uri="{FF2B5EF4-FFF2-40B4-BE49-F238E27FC236}">
                <a16:creationId xmlns:a16="http://schemas.microsoft.com/office/drawing/2014/main" id="{576D7B81-6171-4396-92BD-BD62D4166E78}"/>
              </a:ext>
            </a:extLst>
          </p:cNvPr>
          <p:cNvSpPr txBox="1">
            <a:spLocks noChangeArrowheads="1"/>
          </p:cNvSpPr>
          <p:nvPr/>
        </p:nvSpPr>
        <p:spPr bwMode="auto">
          <a:xfrm>
            <a:off x="404813" y="1700213"/>
            <a:ext cx="8366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1 tấn</a:t>
            </a:r>
          </a:p>
        </p:txBody>
      </p:sp>
      <p:sp>
        <p:nvSpPr>
          <p:cNvPr id="119904" name="Text Box 96">
            <a:extLst>
              <a:ext uri="{FF2B5EF4-FFF2-40B4-BE49-F238E27FC236}">
                <a16:creationId xmlns:a16="http://schemas.microsoft.com/office/drawing/2014/main" id="{59CD42AB-4466-4376-8623-6259DA5CDB93}"/>
              </a:ext>
            </a:extLst>
          </p:cNvPr>
          <p:cNvSpPr txBox="1">
            <a:spLocks noChangeArrowheads="1"/>
          </p:cNvSpPr>
          <p:nvPr/>
        </p:nvSpPr>
        <p:spPr bwMode="auto">
          <a:xfrm>
            <a:off x="252413" y="2443163"/>
            <a:ext cx="10668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10 tạ</a:t>
            </a:r>
          </a:p>
        </p:txBody>
      </p:sp>
      <p:sp>
        <p:nvSpPr>
          <p:cNvPr id="7234" name="Rectangle 119">
            <a:extLst>
              <a:ext uri="{FF2B5EF4-FFF2-40B4-BE49-F238E27FC236}">
                <a16:creationId xmlns:a16="http://schemas.microsoft.com/office/drawing/2014/main" id="{D67EBBB0-F820-452D-986C-745E1F22AA6B}"/>
              </a:ext>
            </a:extLst>
          </p:cNvPr>
          <p:cNvSpPr>
            <a:spLocks noChangeArrowheads="1"/>
          </p:cNvSpPr>
          <p:nvPr/>
        </p:nvSpPr>
        <p:spPr bwMode="auto">
          <a:xfrm>
            <a:off x="23813" y="1373188"/>
            <a:ext cx="139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677" tIns="34839" rIns="69677" bIns="34839"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grpSp>
        <p:nvGrpSpPr>
          <p:cNvPr id="2" name="Group 159">
            <a:extLst>
              <a:ext uri="{FF2B5EF4-FFF2-40B4-BE49-F238E27FC236}">
                <a16:creationId xmlns:a16="http://schemas.microsoft.com/office/drawing/2014/main" id="{FE33BD92-3E3E-45A1-B3D3-0C89CCF807CE}"/>
              </a:ext>
            </a:extLst>
          </p:cNvPr>
          <p:cNvGrpSpPr>
            <a:grpSpLocks/>
          </p:cNvGrpSpPr>
          <p:nvPr/>
        </p:nvGrpSpPr>
        <p:grpSpPr bwMode="auto">
          <a:xfrm>
            <a:off x="4206875" y="2690813"/>
            <a:ext cx="1219200" cy="465137"/>
            <a:chOff x="2635" y="3312"/>
            <a:chExt cx="768" cy="390"/>
          </a:xfrm>
        </p:grpSpPr>
        <p:graphicFrame>
          <p:nvGraphicFramePr>
            <p:cNvPr id="7266" name="Object 118">
              <a:extLst>
                <a:ext uri="{FF2B5EF4-FFF2-40B4-BE49-F238E27FC236}">
                  <a16:creationId xmlns:a16="http://schemas.microsoft.com/office/drawing/2014/main" id="{211EB033-248F-4689-A1FD-9A39D84C569B}"/>
                </a:ext>
              </a:extLst>
            </p:cNvPr>
            <p:cNvGraphicFramePr>
              <a:graphicFrameLocks noChangeAspect="1"/>
            </p:cNvGraphicFramePr>
            <p:nvPr/>
          </p:nvGraphicFramePr>
          <p:xfrm>
            <a:off x="2784" y="3312"/>
            <a:ext cx="240" cy="390"/>
          </p:xfrm>
          <a:graphic>
            <a:graphicData uri="http://schemas.openxmlformats.org/presentationml/2006/ole">
              <mc:AlternateContent xmlns:mc="http://schemas.openxmlformats.org/markup-compatibility/2006">
                <mc:Choice xmlns:v="urn:schemas-microsoft-com:vml" Requires="v">
                  <p:oleObj spid="_x0000_s7268" name="Equation" r:id="rId3" imgW="203112" imgH="393529" progId="Equation.3">
                    <p:embed/>
                  </p:oleObj>
                </mc:Choice>
                <mc:Fallback>
                  <p:oleObj name="Equation" r:id="rId3" imgW="203112" imgH="393529" progId="Equation.3">
                    <p:embed/>
                    <p:pic>
                      <p:nvPicPr>
                        <p:cNvPr id="0" name="Object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3312"/>
                          <a:ext cx="24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67" name="Text Box 120">
              <a:extLst>
                <a:ext uri="{FF2B5EF4-FFF2-40B4-BE49-F238E27FC236}">
                  <a16:creationId xmlns:a16="http://schemas.microsoft.com/office/drawing/2014/main" id="{01E2F513-A981-4115-9F3A-408916859A9F}"/>
                </a:ext>
              </a:extLst>
            </p:cNvPr>
            <p:cNvSpPr txBox="1">
              <a:spLocks noChangeArrowheads="1"/>
            </p:cNvSpPr>
            <p:nvPr/>
          </p:nvSpPr>
          <p:spPr bwMode="auto">
            <a:xfrm>
              <a:off x="2635" y="3369"/>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yến</a:t>
              </a:r>
            </a:p>
          </p:txBody>
        </p:sp>
      </p:grpSp>
      <p:sp>
        <p:nvSpPr>
          <p:cNvPr id="7236" name="Rectangle 134">
            <a:extLst>
              <a:ext uri="{FF2B5EF4-FFF2-40B4-BE49-F238E27FC236}">
                <a16:creationId xmlns:a16="http://schemas.microsoft.com/office/drawing/2014/main" id="{F823550C-2E4B-4D1F-8844-FAD39EC492DC}"/>
              </a:ext>
            </a:extLst>
          </p:cNvPr>
          <p:cNvSpPr>
            <a:spLocks noChangeArrowheads="1"/>
          </p:cNvSpPr>
          <p:nvPr/>
        </p:nvSpPr>
        <p:spPr bwMode="auto">
          <a:xfrm>
            <a:off x="23813" y="1373188"/>
            <a:ext cx="139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677" tIns="34839" rIns="69677" bIns="34839"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grpSp>
        <p:nvGrpSpPr>
          <p:cNvPr id="3" name="Group 160">
            <a:extLst>
              <a:ext uri="{FF2B5EF4-FFF2-40B4-BE49-F238E27FC236}">
                <a16:creationId xmlns:a16="http://schemas.microsoft.com/office/drawing/2014/main" id="{E789DE0F-6F90-4690-85FA-02A58E433911}"/>
              </a:ext>
            </a:extLst>
          </p:cNvPr>
          <p:cNvGrpSpPr>
            <a:grpSpLocks/>
          </p:cNvGrpSpPr>
          <p:nvPr/>
        </p:nvGrpSpPr>
        <p:grpSpPr bwMode="auto">
          <a:xfrm>
            <a:off x="5586413" y="2684463"/>
            <a:ext cx="1295400" cy="463550"/>
            <a:chOff x="3648" y="2922"/>
            <a:chExt cx="816" cy="390"/>
          </a:xfrm>
        </p:grpSpPr>
        <p:sp>
          <p:nvSpPr>
            <p:cNvPr id="7264" name="Text Box 83">
              <a:extLst>
                <a:ext uri="{FF2B5EF4-FFF2-40B4-BE49-F238E27FC236}">
                  <a16:creationId xmlns:a16="http://schemas.microsoft.com/office/drawing/2014/main" id="{9CA9452C-AFC9-414C-A1EC-A528068C7C27}"/>
                </a:ext>
              </a:extLst>
            </p:cNvPr>
            <p:cNvSpPr txBox="1">
              <a:spLocks noChangeArrowheads="1"/>
            </p:cNvSpPr>
            <p:nvPr/>
          </p:nvSpPr>
          <p:spPr bwMode="auto">
            <a:xfrm>
              <a:off x="3648" y="2976"/>
              <a:ext cx="81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kg</a:t>
              </a:r>
            </a:p>
          </p:txBody>
        </p:sp>
        <p:graphicFrame>
          <p:nvGraphicFramePr>
            <p:cNvPr id="7265" name="Object 133">
              <a:extLst>
                <a:ext uri="{FF2B5EF4-FFF2-40B4-BE49-F238E27FC236}">
                  <a16:creationId xmlns:a16="http://schemas.microsoft.com/office/drawing/2014/main" id="{7CA1B2F1-E84B-49F0-A9D5-00CE8DAFDF91}"/>
                </a:ext>
              </a:extLst>
            </p:cNvPr>
            <p:cNvGraphicFramePr>
              <a:graphicFrameLocks noChangeAspect="1"/>
            </p:cNvGraphicFramePr>
            <p:nvPr/>
          </p:nvGraphicFramePr>
          <p:xfrm>
            <a:off x="3792" y="2922"/>
            <a:ext cx="200" cy="390"/>
          </p:xfrm>
          <a:graphic>
            <a:graphicData uri="http://schemas.openxmlformats.org/presentationml/2006/ole">
              <mc:AlternateContent xmlns:mc="http://schemas.openxmlformats.org/markup-compatibility/2006">
                <mc:Choice xmlns:v="urn:schemas-microsoft-com:vml" Requires="v">
                  <p:oleObj spid="_x0000_s7269" name="Equation" r:id="rId5" imgW="203112" imgH="393529" progId="Equation.3">
                    <p:embed/>
                  </p:oleObj>
                </mc:Choice>
                <mc:Fallback>
                  <p:oleObj name="Equation" r:id="rId5" imgW="203112" imgH="393529" progId="Equation.3">
                    <p:embed/>
                    <p:pic>
                      <p:nvPicPr>
                        <p:cNvPr id="0" name="Object 1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2922"/>
                          <a:ext cx="20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238" name="Rectangle 136">
            <a:extLst>
              <a:ext uri="{FF2B5EF4-FFF2-40B4-BE49-F238E27FC236}">
                <a16:creationId xmlns:a16="http://schemas.microsoft.com/office/drawing/2014/main" id="{A0CA0B24-6ED2-40E6-B6E5-ACFB65C98A19}"/>
              </a:ext>
            </a:extLst>
          </p:cNvPr>
          <p:cNvSpPr>
            <a:spLocks noChangeArrowheads="1"/>
          </p:cNvSpPr>
          <p:nvPr/>
        </p:nvSpPr>
        <p:spPr bwMode="auto">
          <a:xfrm>
            <a:off x="23813" y="1373188"/>
            <a:ext cx="139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677" tIns="34839" rIns="69677" bIns="34839"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grpSp>
        <p:nvGrpSpPr>
          <p:cNvPr id="4" name="Group 161">
            <a:extLst>
              <a:ext uri="{FF2B5EF4-FFF2-40B4-BE49-F238E27FC236}">
                <a16:creationId xmlns:a16="http://schemas.microsoft.com/office/drawing/2014/main" id="{D103F720-8711-4E1E-86AB-F509E384740E}"/>
              </a:ext>
            </a:extLst>
          </p:cNvPr>
          <p:cNvGrpSpPr>
            <a:grpSpLocks/>
          </p:cNvGrpSpPr>
          <p:nvPr/>
        </p:nvGrpSpPr>
        <p:grpSpPr bwMode="auto">
          <a:xfrm>
            <a:off x="6805613" y="2684463"/>
            <a:ext cx="1219200" cy="463550"/>
            <a:chOff x="4320" y="2922"/>
            <a:chExt cx="768" cy="390"/>
          </a:xfrm>
        </p:grpSpPr>
        <p:sp>
          <p:nvSpPr>
            <p:cNvPr id="7262" name="Text Box 80">
              <a:extLst>
                <a:ext uri="{FF2B5EF4-FFF2-40B4-BE49-F238E27FC236}">
                  <a16:creationId xmlns:a16="http://schemas.microsoft.com/office/drawing/2014/main" id="{C42B764A-B074-4245-85DF-4A102456A8D8}"/>
                </a:ext>
              </a:extLst>
            </p:cNvPr>
            <p:cNvSpPr txBox="1">
              <a:spLocks noChangeArrowheads="1"/>
            </p:cNvSpPr>
            <p:nvPr/>
          </p:nvSpPr>
          <p:spPr bwMode="auto">
            <a:xfrm>
              <a:off x="4320" y="2976"/>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hg</a:t>
              </a:r>
            </a:p>
          </p:txBody>
        </p:sp>
        <p:graphicFrame>
          <p:nvGraphicFramePr>
            <p:cNvPr id="7263" name="Object 135">
              <a:extLst>
                <a:ext uri="{FF2B5EF4-FFF2-40B4-BE49-F238E27FC236}">
                  <a16:creationId xmlns:a16="http://schemas.microsoft.com/office/drawing/2014/main" id="{1D564546-8F63-470B-A989-AADC137B4D6D}"/>
                </a:ext>
              </a:extLst>
            </p:cNvPr>
            <p:cNvGraphicFramePr>
              <a:graphicFrameLocks noChangeAspect="1"/>
            </p:cNvGraphicFramePr>
            <p:nvPr/>
          </p:nvGraphicFramePr>
          <p:xfrm>
            <a:off x="4501" y="2922"/>
            <a:ext cx="233" cy="390"/>
          </p:xfrm>
          <a:graphic>
            <a:graphicData uri="http://schemas.openxmlformats.org/presentationml/2006/ole">
              <mc:AlternateContent xmlns:mc="http://schemas.openxmlformats.org/markup-compatibility/2006">
                <mc:Choice xmlns:v="urn:schemas-microsoft-com:vml" Requires="v">
                  <p:oleObj spid="_x0000_s7270" name="Equation" r:id="rId7" imgW="203112" imgH="393529" progId="Equation.3">
                    <p:embed/>
                  </p:oleObj>
                </mc:Choice>
                <mc:Fallback>
                  <p:oleObj name="Equation" r:id="rId7" imgW="203112" imgH="393529" progId="Equation.3">
                    <p:embed/>
                    <p:pic>
                      <p:nvPicPr>
                        <p:cNvPr id="0" name="Object 1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1" y="2922"/>
                          <a:ext cx="233"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240" name="Rectangle 138">
            <a:extLst>
              <a:ext uri="{FF2B5EF4-FFF2-40B4-BE49-F238E27FC236}">
                <a16:creationId xmlns:a16="http://schemas.microsoft.com/office/drawing/2014/main" id="{90544F0C-9A0F-4B51-A5D3-7E32C80230CA}"/>
              </a:ext>
            </a:extLst>
          </p:cNvPr>
          <p:cNvSpPr>
            <a:spLocks noChangeArrowheads="1"/>
          </p:cNvSpPr>
          <p:nvPr/>
        </p:nvSpPr>
        <p:spPr bwMode="auto">
          <a:xfrm>
            <a:off x="23813" y="1373188"/>
            <a:ext cx="139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677" tIns="34839" rIns="69677" bIns="34839"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grpSp>
        <p:nvGrpSpPr>
          <p:cNvPr id="5" name="Group 164">
            <a:extLst>
              <a:ext uri="{FF2B5EF4-FFF2-40B4-BE49-F238E27FC236}">
                <a16:creationId xmlns:a16="http://schemas.microsoft.com/office/drawing/2014/main" id="{A4F39E27-AD70-484D-8C07-136D66CF4733}"/>
              </a:ext>
            </a:extLst>
          </p:cNvPr>
          <p:cNvGrpSpPr>
            <a:grpSpLocks/>
          </p:cNvGrpSpPr>
          <p:nvPr/>
        </p:nvGrpSpPr>
        <p:grpSpPr bwMode="auto">
          <a:xfrm>
            <a:off x="7948613" y="2379663"/>
            <a:ext cx="1143000" cy="465137"/>
            <a:chOff x="5040" y="2635"/>
            <a:chExt cx="720" cy="390"/>
          </a:xfrm>
        </p:grpSpPr>
        <p:sp>
          <p:nvSpPr>
            <p:cNvPr id="7260" name="Text Box 76">
              <a:extLst>
                <a:ext uri="{FF2B5EF4-FFF2-40B4-BE49-F238E27FC236}">
                  <a16:creationId xmlns:a16="http://schemas.microsoft.com/office/drawing/2014/main" id="{EB603A4A-B468-478D-9248-65A79A3C6483}"/>
                </a:ext>
              </a:extLst>
            </p:cNvPr>
            <p:cNvSpPr txBox="1">
              <a:spLocks noChangeArrowheads="1"/>
            </p:cNvSpPr>
            <p:nvPr/>
          </p:nvSpPr>
          <p:spPr bwMode="auto">
            <a:xfrm>
              <a:off x="5040" y="2688"/>
              <a:ext cx="72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dag</a:t>
              </a:r>
            </a:p>
          </p:txBody>
        </p:sp>
        <p:graphicFrame>
          <p:nvGraphicFramePr>
            <p:cNvPr id="7261" name="Object 137">
              <a:extLst>
                <a:ext uri="{FF2B5EF4-FFF2-40B4-BE49-F238E27FC236}">
                  <a16:creationId xmlns:a16="http://schemas.microsoft.com/office/drawing/2014/main" id="{FF418E1D-D667-44E5-9A3C-2AB277407E6E}"/>
                </a:ext>
              </a:extLst>
            </p:cNvPr>
            <p:cNvGraphicFramePr>
              <a:graphicFrameLocks noChangeAspect="1"/>
            </p:cNvGraphicFramePr>
            <p:nvPr/>
          </p:nvGraphicFramePr>
          <p:xfrm>
            <a:off x="5150" y="2635"/>
            <a:ext cx="200" cy="390"/>
          </p:xfrm>
          <a:graphic>
            <a:graphicData uri="http://schemas.openxmlformats.org/presentationml/2006/ole">
              <mc:AlternateContent xmlns:mc="http://schemas.openxmlformats.org/markup-compatibility/2006">
                <mc:Choice xmlns:v="urn:schemas-microsoft-com:vml" Requires="v">
                  <p:oleObj spid="_x0000_s7271" name="Equation" r:id="rId8" imgW="203112" imgH="393529" progId="Equation.3">
                    <p:embed/>
                  </p:oleObj>
                </mc:Choice>
                <mc:Fallback>
                  <p:oleObj name="Equation" r:id="rId8" imgW="203112" imgH="393529" progId="Equation.3">
                    <p:embed/>
                    <p:pic>
                      <p:nvPicPr>
                        <p:cNvPr id="0" name="Object 1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0" y="2635"/>
                          <a:ext cx="20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242" name="Rectangle 140">
            <a:extLst>
              <a:ext uri="{FF2B5EF4-FFF2-40B4-BE49-F238E27FC236}">
                <a16:creationId xmlns:a16="http://schemas.microsoft.com/office/drawing/2014/main" id="{995F1A13-7DC3-4529-9D75-4FC575EABF37}"/>
              </a:ext>
            </a:extLst>
          </p:cNvPr>
          <p:cNvSpPr>
            <a:spLocks noChangeArrowheads="1"/>
          </p:cNvSpPr>
          <p:nvPr/>
        </p:nvSpPr>
        <p:spPr bwMode="auto">
          <a:xfrm>
            <a:off x="23813" y="1463675"/>
            <a:ext cx="139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677" tIns="34839" rIns="69677" bIns="34839"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grpSp>
        <p:nvGrpSpPr>
          <p:cNvPr id="6" name="Group 193">
            <a:extLst>
              <a:ext uri="{FF2B5EF4-FFF2-40B4-BE49-F238E27FC236}">
                <a16:creationId xmlns:a16="http://schemas.microsoft.com/office/drawing/2014/main" id="{6F270E83-93D8-4A16-988C-9E20F4F62D37}"/>
              </a:ext>
            </a:extLst>
          </p:cNvPr>
          <p:cNvGrpSpPr>
            <a:grpSpLocks/>
          </p:cNvGrpSpPr>
          <p:nvPr/>
        </p:nvGrpSpPr>
        <p:grpSpPr bwMode="auto">
          <a:xfrm>
            <a:off x="1471613" y="2690813"/>
            <a:ext cx="1219200" cy="457200"/>
            <a:chOff x="960" y="2736"/>
            <a:chExt cx="768" cy="384"/>
          </a:xfrm>
        </p:grpSpPr>
        <p:sp>
          <p:nvSpPr>
            <p:cNvPr id="7258" name="Text Box 90">
              <a:extLst>
                <a:ext uri="{FF2B5EF4-FFF2-40B4-BE49-F238E27FC236}">
                  <a16:creationId xmlns:a16="http://schemas.microsoft.com/office/drawing/2014/main" id="{8090EE78-E36E-4187-B88C-414FC590D7CD}"/>
                </a:ext>
              </a:extLst>
            </p:cNvPr>
            <p:cNvSpPr txBox="1">
              <a:spLocks noChangeArrowheads="1"/>
            </p:cNvSpPr>
            <p:nvPr/>
          </p:nvSpPr>
          <p:spPr bwMode="auto">
            <a:xfrm>
              <a:off x="960" y="2784"/>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tấn</a:t>
              </a:r>
            </a:p>
          </p:txBody>
        </p:sp>
        <p:graphicFrame>
          <p:nvGraphicFramePr>
            <p:cNvPr id="7259" name="Object 139">
              <a:extLst>
                <a:ext uri="{FF2B5EF4-FFF2-40B4-BE49-F238E27FC236}">
                  <a16:creationId xmlns:a16="http://schemas.microsoft.com/office/drawing/2014/main" id="{CB1AD598-7270-449A-8C30-780A603E2531}"/>
                </a:ext>
              </a:extLst>
            </p:cNvPr>
            <p:cNvGraphicFramePr>
              <a:graphicFrameLocks noChangeAspect="1"/>
            </p:cNvGraphicFramePr>
            <p:nvPr/>
          </p:nvGraphicFramePr>
          <p:xfrm>
            <a:off x="1147" y="2736"/>
            <a:ext cx="197" cy="384"/>
          </p:xfrm>
          <a:graphic>
            <a:graphicData uri="http://schemas.openxmlformats.org/presentationml/2006/ole">
              <mc:AlternateContent xmlns:mc="http://schemas.openxmlformats.org/markup-compatibility/2006">
                <mc:Choice xmlns:v="urn:schemas-microsoft-com:vml" Requires="v">
                  <p:oleObj spid="_x0000_s7272" name="Equation" r:id="rId9" imgW="203112" imgH="393529" progId="Equation.3">
                    <p:embed/>
                  </p:oleObj>
                </mc:Choice>
                <mc:Fallback>
                  <p:oleObj name="Equation" r:id="rId9" imgW="203112" imgH="393529" progId="Equation.3">
                    <p:embed/>
                    <p:pic>
                      <p:nvPicPr>
                        <p:cNvPr id="0" name="Object 1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 y="2736"/>
                          <a:ext cx="19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244" name="Rectangle 142">
            <a:extLst>
              <a:ext uri="{FF2B5EF4-FFF2-40B4-BE49-F238E27FC236}">
                <a16:creationId xmlns:a16="http://schemas.microsoft.com/office/drawing/2014/main" id="{27638DAB-3BD7-40D4-B54F-E9DDC71CD639}"/>
              </a:ext>
            </a:extLst>
          </p:cNvPr>
          <p:cNvSpPr>
            <a:spLocks noChangeArrowheads="1"/>
          </p:cNvSpPr>
          <p:nvPr/>
        </p:nvSpPr>
        <p:spPr bwMode="auto">
          <a:xfrm>
            <a:off x="23813" y="1406525"/>
            <a:ext cx="139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677" tIns="34839" rIns="69677" bIns="34839"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grpSp>
        <p:nvGrpSpPr>
          <p:cNvPr id="7" name="Group 158">
            <a:extLst>
              <a:ext uri="{FF2B5EF4-FFF2-40B4-BE49-F238E27FC236}">
                <a16:creationId xmlns:a16="http://schemas.microsoft.com/office/drawing/2014/main" id="{CFCCA26F-ACAF-40CA-AB18-DB88AB811299}"/>
              </a:ext>
            </a:extLst>
          </p:cNvPr>
          <p:cNvGrpSpPr>
            <a:grpSpLocks/>
          </p:cNvGrpSpPr>
          <p:nvPr/>
        </p:nvGrpSpPr>
        <p:grpSpPr bwMode="auto">
          <a:xfrm>
            <a:off x="2781300" y="2671763"/>
            <a:ext cx="1143000" cy="457200"/>
            <a:chOff x="1929" y="3264"/>
            <a:chExt cx="720" cy="384"/>
          </a:xfrm>
        </p:grpSpPr>
        <p:sp>
          <p:nvSpPr>
            <p:cNvPr id="7256" name="Text Box 89">
              <a:extLst>
                <a:ext uri="{FF2B5EF4-FFF2-40B4-BE49-F238E27FC236}">
                  <a16:creationId xmlns:a16="http://schemas.microsoft.com/office/drawing/2014/main" id="{459979B9-576C-47E1-9CAB-96A51E795762}"/>
                </a:ext>
              </a:extLst>
            </p:cNvPr>
            <p:cNvSpPr txBox="1">
              <a:spLocks noChangeArrowheads="1"/>
            </p:cNvSpPr>
            <p:nvPr/>
          </p:nvSpPr>
          <p:spPr bwMode="auto">
            <a:xfrm>
              <a:off x="1929" y="3305"/>
              <a:ext cx="72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b="0" u="none">
                  <a:latin typeface="Times New Roman" panose="02020603050405020304" pitchFamily="18" charset="0"/>
                  <a:cs typeface="Times New Roman" panose="02020603050405020304" pitchFamily="18" charset="0"/>
                </a:rPr>
                <a:t>=        tạ </a:t>
              </a:r>
            </a:p>
          </p:txBody>
        </p:sp>
        <p:graphicFrame>
          <p:nvGraphicFramePr>
            <p:cNvPr id="7257" name="Object 141">
              <a:extLst>
                <a:ext uri="{FF2B5EF4-FFF2-40B4-BE49-F238E27FC236}">
                  <a16:creationId xmlns:a16="http://schemas.microsoft.com/office/drawing/2014/main" id="{164131C2-18DE-4140-A135-E2943E58BDEE}"/>
                </a:ext>
              </a:extLst>
            </p:cNvPr>
            <p:cNvGraphicFramePr>
              <a:graphicFrameLocks noChangeAspect="1"/>
            </p:cNvGraphicFramePr>
            <p:nvPr/>
          </p:nvGraphicFramePr>
          <p:xfrm>
            <a:off x="2112" y="3264"/>
            <a:ext cx="221" cy="384"/>
          </p:xfrm>
          <a:graphic>
            <a:graphicData uri="http://schemas.openxmlformats.org/presentationml/2006/ole">
              <mc:AlternateContent xmlns:mc="http://schemas.openxmlformats.org/markup-compatibility/2006">
                <mc:Choice xmlns:v="urn:schemas-microsoft-com:vml" Requires="v">
                  <p:oleObj spid="_x0000_s7273" name="Equation" r:id="rId10" imgW="203112" imgH="393529" progId="Equation.3">
                    <p:embed/>
                  </p:oleObj>
                </mc:Choice>
                <mc:Fallback>
                  <p:oleObj name="Equation" r:id="rId10" imgW="203112" imgH="393529" progId="Equation.3">
                    <p:embed/>
                    <p:pic>
                      <p:nvPicPr>
                        <p:cNvPr id="0" name="Object 1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2" y="3264"/>
                          <a:ext cx="221"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9963" name="Text Box 155">
            <a:extLst>
              <a:ext uri="{FF2B5EF4-FFF2-40B4-BE49-F238E27FC236}">
                <a16:creationId xmlns:a16="http://schemas.microsoft.com/office/drawing/2014/main" id="{D7993D3C-89E0-49C6-84C3-897EA860995E}"/>
              </a:ext>
            </a:extLst>
          </p:cNvPr>
          <p:cNvSpPr txBox="1">
            <a:spLocks noChangeArrowheads="1"/>
          </p:cNvSpPr>
          <p:nvPr/>
        </p:nvSpPr>
        <p:spPr bwMode="auto">
          <a:xfrm>
            <a:off x="23813" y="233363"/>
            <a:ext cx="9144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2100" u="none">
                <a:solidFill>
                  <a:srgbClr val="0000FF"/>
                </a:solidFill>
                <a:latin typeface="Times New Roman" panose="02020603050405020304" pitchFamily="18" charset="0"/>
                <a:cs typeface="Times New Roman" panose="02020603050405020304" pitchFamily="18" charset="0"/>
              </a:rPr>
              <a:t>1. a, Viết cho đầy đủ bảng đơn vị đo khối lượng sau:</a:t>
            </a:r>
          </a:p>
        </p:txBody>
      </p:sp>
      <p:sp>
        <p:nvSpPr>
          <p:cNvPr id="119975" name="Text Box 167">
            <a:extLst>
              <a:ext uri="{FF2B5EF4-FFF2-40B4-BE49-F238E27FC236}">
                <a16:creationId xmlns:a16="http://schemas.microsoft.com/office/drawing/2014/main" id="{A7595B8F-5FD2-4D95-9BA1-7AE6BEB15695}"/>
              </a:ext>
            </a:extLst>
          </p:cNvPr>
          <p:cNvSpPr txBox="1">
            <a:spLocks noChangeArrowheads="1"/>
          </p:cNvSpPr>
          <p:nvPr/>
        </p:nvSpPr>
        <p:spPr bwMode="auto">
          <a:xfrm>
            <a:off x="404813" y="3111500"/>
            <a:ext cx="8872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2100" u="none">
                <a:solidFill>
                  <a:srgbClr val="0000FF"/>
                </a:solidFill>
                <a:latin typeface="Times New Roman" panose="02020603050405020304" pitchFamily="18" charset="0"/>
                <a:cs typeface="Times New Roman" panose="02020603050405020304" pitchFamily="18" charset="0"/>
              </a:rPr>
              <a:t> b. Nhận xét hai đơn vị đo khối lượng liền nhau:          </a:t>
            </a:r>
          </a:p>
        </p:txBody>
      </p:sp>
      <p:grpSp>
        <p:nvGrpSpPr>
          <p:cNvPr id="8" name="Group 195">
            <a:extLst>
              <a:ext uri="{FF2B5EF4-FFF2-40B4-BE49-F238E27FC236}">
                <a16:creationId xmlns:a16="http://schemas.microsoft.com/office/drawing/2014/main" id="{EA03C6C8-B9EE-41FD-9C37-DB0DF11BD967}"/>
              </a:ext>
            </a:extLst>
          </p:cNvPr>
          <p:cNvGrpSpPr>
            <a:grpSpLocks/>
          </p:cNvGrpSpPr>
          <p:nvPr/>
        </p:nvGrpSpPr>
        <p:grpSpPr bwMode="auto">
          <a:xfrm>
            <a:off x="754063" y="3744913"/>
            <a:ext cx="5334000" cy="488950"/>
            <a:chOff x="706" y="3813"/>
            <a:chExt cx="2496" cy="411"/>
          </a:xfrm>
        </p:grpSpPr>
        <p:graphicFrame>
          <p:nvGraphicFramePr>
            <p:cNvPr id="7254" name="Object 192">
              <a:extLst>
                <a:ext uri="{FF2B5EF4-FFF2-40B4-BE49-F238E27FC236}">
                  <a16:creationId xmlns:a16="http://schemas.microsoft.com/office/drawing/2014/main" id="{1451CC04-F0C5-4980-931A-460E02D36354}"/>
                </a:ext>
              </a:extLst>
            </p:cNvPr>
            <p:cNvGraphicFramePr>
              <a:graphicFrameLocks noChangeAspect="1"/>
            </p:cNvGraphicFramePr>
            <p:nvPr/>
          </p:nvGraphicFramePr>
          <p:xfrm>
            <a:off x="1735" y="3840"/>
            <a:ext cx="197" cy="384"/>
          </p:xfrm>
          <a:graphic>
            <a:graphicData uri="http://schemas.openxmlformats.org/presentationml/2006/ole">
              <mc:AlternateContent xmlns:mc="http://schemas.openxmlformats.org/markup-compatibility/2006">
                <mc:Choice xmlns:v="urn:schemas-microsoft-com:vml" Requires="v">
                  <p:oleObj spid="_x0000_s7274" name="Equation" r:id="rId12" imgW="203112" imgH="393529" progId="Equation.3">
                    <p:embed/>
                  </p:oleObj>
                </mc:Choice>
                <mc:Fallback>
                  <p:oleObj name="Equation" r:id="rId12" imgW="203112" imgH="393529" progId="Equation.3">
                    <p:embed/>
                    <p:pic>
                      <p:nvPicPr>
                        <p:cNvPr id="0" name="Object 1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5" y="3840"/>
                          <a:ext cx="19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55" name="Rectangle 194">
              <a:extLst>
                <a:ext uri="{FF2B5EF4-FFF2-40B4-BE49-F238E27FC236}">
                  <a16:creationId xmlns:a16="http://schemas.microsoft.com/office/drawing/2014/main" id="{69C6FD3B-1D9B-42C0-A00B-F8137CCDFD7A}"/>
                </a:ext>
              </a:extLst>
            </p:cNvPr>
            <p:cNvSpPr>
              <a:spLocks noChangeArrowheads="1"/>
            </p:cNvSpPr>
            <p:nvPr/>
          </p:nvSpPr>
          <p:spPr bwMode="auto">
            <a:xfrm>
              <a:off x="706" y="3813"/>
              <a:ext cx="249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2100" u="none">
                  <a:solidFill>
                    <a:srgbClr val="008000"/>
                  </a:solidFill>
                  <a:latin typeface="Times New Roman" panose="02020603050405020304" pitchFamily="18" charset="0"/>
                  <a:cs typeface="Times New Roman" panose="02020603050405020304" pitchFamily="18" charset="0"/>
                </a:rPr>
                <a:t>- Đơn vị bé bằng          đơn vị lớn.</a:t>
              </a:r>
            </a:p>
          </p:txBody>
        </p:sp>
      </p:grpSp>
      <p:sp>
        <p:nvSpPr>
          <p:cNvPr id="120004" name="Text Box 196">
            <a:extLst>
              <a:ext uri="{FF2B5EF4-FFF2-40B4-BE49-F238E27FC236}">
                <a16:creationId xmlns:a16="http://schemas.microsoft.com/office/drawing/2014/main" id="{AA1AFE97-6ED5-46B6-9E37-2D5CFF82F243}"/>
              </a:ext>
            </a:extLst>
          </p:cNvPr>
          <p:cNvSpPr txBox="1">
            <a:spLocks noChangeArrowheads="1"/>
          </p:cNvSpPr>
          <p:nvPr/>
        </p:nvSpPr>
        <p:spPr bwMode="auto">
          <a:xfrm>
            <a:off x="3986213" y="785813"/>
            <a:ext cx="1905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u="none">
                <a:solidFill>
                  <a:srgbClr val="008000"/>
                </a:solidFill>
                <a:latin typeface="Times New Roman" panose="02020603050405020304" pitchFamily="18" charset="0"/>
                <a:cs typeface="Times New Roman" panose="02020603050405020304" pitchFamily="18" charset="0"/>
              </a:rPr>
              <a:t>Ki-lô-gam</a:t>
            </a:r>
          </a:p>
        </p:txBody>
      </p:sp>
      <p:sp>
        <p:nvSpPr>
          <p:cNvPr id="120005" name="Text Box 197">
            <a:extLst>
              <a:ext uri="{FF2B5EF4-FFF2-40B4-BE49-F238E27FC236}">
                <a16:creationId xmlns:a16="http://schemas.microsoft.com/office/drawing/2014/main" id="{5A9AD3AF-77D7-4F18-9976-F0B79D577B73}"/>
              </a:ext>
            </a:extLst>
          </p:cNvPr>
          <p:cNvSpPr txBox="1">
            <a:spLocks noChangeArrowheads="1"/>
          </p:cNvSpPr>
          <p:nvPr/>
        </p:nvSpPr>
        <p:spPr bwMode="auto">
          <a:xfrm>
            <a:off x="404813" y="785813"/>
            <a:ext cx="31226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eaLnBrk="1" hangingPunct="1">
              <a:spcBef>
                <a:spcPct val="50000"/>
              </a:spcBef>
              <a:buFontTx/>
              <a:buNone/>
            </a:pPr>
            <a:r>
              <a:rPr lang="en-US" altLang="en-US" sz="1800" u="none">
                <a:solidFill>
                  <a:srgbClr val="008000"/>
                </a:solidFill>
                <a:latin typeface="Times New Roman" panose="02020603050405020304" pitchFamily="18" charset="0"/>
                <a:cs typeface="Times New Roman" panose="02020603050405020304" pitchFamily="18" charset="0"/>
              </a:rPr>
              <a:t>Lớn hơn ki-lô-gam</a:t>
            </a:r>
          </a:p>
        </p:txBody>
      </p:sp>
      <p:sp>
        <p:nvSpPr>
          <p:cNvPr id="120006" name="Text Box 198">
            <a:extLst>
              <a:ext uri="{FF2B5EF4-FFF2-40B4-BE49-F238E27FC236}">
                <a16:creationId xmlns:a16="http://schemas.microsoft.com/office/drawing/2014/main" id="{B57D9428-97CF-4029-9785-5AA6AE3D2807}"/>
              </a:ext>
            </a:extLst>
          </p:cNvPr>
          <p:cNvSpPr txBox="1">
            <a:spLocks noChangeArrowheads="1"/>
          </p:cNvSpPr>
          <p:nvPr/>
        </p:nvSpPr>
        <p:spPr bwMode="auto">
          <a:xfrm>
            <a:off x="5967413" y="785813"/>
            <a:ext cx="2819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1800" u="none">
                <a:solidFill>
                  <a:srgbClr val="008000"/>
                </a:solidFill>
                <a:latin typeface="Times New Roman" panose="02020603050405020304" pitchFamily="18" charset="0"/>
                <a:cs typeface="Times New Roman" panose="02020603050405020304" pitchFamily="18" charset="0"/>
              </a:rPr>
              <a:t>Nhỏ hơn ki-lô-gam</a:t>
            </a:r>
          </a:p>
        </p:txBody>
      </p:sp>
      <p:sp>
        <p:nvSpPr>
          <p:cNvPr id="120015" name="Text Box 207">
            <a:extLst>
              <a:ext uri="{FF2B5EF4-FFF2-40B4-BE49-F238E27FC236}">
                <a16:creationId xmlns:a16="http://schemas.microsoft.com/office/drawing/2014/main" id="{D9C57EBE-A016-4D19-BAEA-CCFED4E72A0A}"/>
              </a:ext>
            </a:extLst>
          </p:cNvPr>
          <p:cNvSpPr txBox="1">
            <a:spLocks noChangeArrowheads="1"/>
          </p:cNvSpPr>
          <p:nvPr/>
        </p:nvSpPr>
        <p:spPr bwMode="auto">
          <a:xfrm>
            <a:off x="785813" y="3490913"/>
            <a:ext cx="6324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2100" u="none">
                <a:solidFill>
                  <a:srgbClr val="008000"/>
                </a:solidFill>
                <a:latin typeface="Times New Roman" panose="02020603050405020304" pitchFamily="18" charset="0"/>
                <a:cs typeface="Times New Roman" panose="02020603050405020304" pitchFamily="18" charset="0"/>
              </a:rPr>
              <a:t>- Đơn vị lớn gấp 10 lần đơn vị bé.</a:t>
            </a:r>
            <a:endParaRPr lang="en-US" altLang="en-US" sz="2100">
              <a:solidFill>
                <a:srgbClr val="008000"/>
              </a:solidFill>
              <a:latin typeface="Times New Roman" panose="02020603050405020304" pitchFamily="18" charset="0"/>
              <a:cs typeface="Times New Roman" panose="02020603050405020304" pitchFamily="18" charset="0"/>
            </a:endParaRPr>
          </a:p>
        </p:txBody>
      </p:sp>
      <p:pic>
        <p:nvPicPr>
          <p:cNvPr id="7253" name="图片 41" descr="未标题-1">
            <a:extLst>
              <a:ext uri="{FF2B5EF4-FFF2-40B4-BE49-F238E27FC236}">
                <a16:creationId xmlns:a16="http://schemas.microsoft.com/office/drawing/2014/main" id="{527C008E-BA7D-45E4-BA69-5370BF2DA28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4349750"/>
            <a:ext cx="91773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9963"/>
                                        </p:tgtEl>
                                        <p:attrNameLst>
                                          <p:attrName>style.visibility</p:attrName>
                                        </p:attrNameLst>
                                      </p:cBhvr>
                                      <p:to>
                                        <p:strVal val="visible"/>
                                      </p:to>
                                    </p:set>
                                    <p:animEffect transition="in" filter="checkerboard(across)">
                                      <p:cBhvr>
                                        <p:cTn id="7" dur="500"/>
                                        <p:tgtEl>
                                          <p:spTgt spid="119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20013"/>
                                        </p:tgtEl>
                                        <p:attrNameLst>
                                          <p:attrName>style.visibility</p:attrName>
                                        </p:attrNameLst>
                                      </p:cBhvr>
                                      <p:to>
                                        <p:strVal val="visible"/>
                                      </p:to>
                                    </p:set>
                                    <p:animEffect transition="in" filter="wedge">
                                      <p:cBhvr>
                                        <p:cTn id="12" dur="2000"/>
                                        <p:tgtEl>
                                          <p:spTgt spid="120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0004"/>
                                        </p:tgtEl>
                                        <p:attrNameLst>
                                          <p:attrName>style.visibility</p:attrName>
                                        </p:attrNameLst>
                                      </p:cBhvr>
                                      <p:to>
                                        <p:strVal val="visible"/>
                                      </p:to>
                                    </p:set>
                                    <p:animEffect transition="in" filter="blinds(horizontal)">
                                      <p:cBhvr>
                                        <p:cTn id="17" dur="500"/>
                                        <p:tgtEl>
                                          <p:spTgt spid="1200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9878"/>
                                        </p:tgtEl>
                                        <p:attrNameLst>
                                          <p:attrName>style.visibility</p:attrName>
                                        </p:attrNameLst>
                                      </p:cBhvr>
                                      <p:to>
                                        <p:strVal val="visible"/>
                                      </p:to>
                                    </p:set>
                                    <p:animEffect transition="in" filter="checkerboard(across)">
                                      <p:cBhvr>
                                        <p:cTn id="22" dur="500"/>
                                        <p:tgtEl>
                                          <p:spTgt spid="1198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0005"/>
                                        </p:tgtEl>
                                        <p:attrNameLst>
                                          <p:attrName>style.visibility</p:attrName>
                                        </p:attrNameLst>
                                      </p:cBhvr>
                                      <p:to>
                                        <p:strVal val="visible"/>
                                      </p:to>
                                    </p:set>
                                    <p:animEffect transition="in" filter="blinds(horizontal)">
                                      <p:cBhvr>
                                        <p:cTn id="27" dur="500"/>
                                        <p:tgtEl>
                                          <p:spTgt spid="1200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9901"/>
                                        </p:tgtEl>
                                        <p:attrNameLst>
                                          <p:attrName>style.visibility</p:attrName>
                                        </p:attrNameLst>
                                      </p:cBhvr>
                                      <p:to>
                                        <p:strVal val="visible"/>
                                      </p:to>
                                    </p:set>
                                    <p:animEffect transition="in" filter="circle(in)">
                                      <p:cBhvr>
                                        <p:cTn id="32" dur="2000"/>
                                        <p:tgtEl>
                                          <p:spTgt spid="119901"/>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19894"/>
                                        </p:tgtEl>
                                        <p:attrNameLst>
                                          <p:attrName>style.visibility</p:attrName>
                                        </p:attrNameLst>
                                      </p:cBhvr>
                                      <p:to>
                                        <p:strVal val="visible"/>
                                      </p:to>
                                    </p:set>
                                    <p:animEffect transition="in" filter="circle(in)">
                                      <p:cBhvr>
                                        <p:cTn id="35" dur="2000"/>
                                        <p:tgtEl>
                                          <p:spTgt spid="11989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19902"/>
                                        </p:tgtEl>
                                        <p:attrNameLst>
                                          <p:attrName>style.visibility</p:attrName>
                                        </p:attrNameLst>
                                      </p:cBhvr>
                                      <p:to>
                                        <p:strVal val="visible"/>
                                      </p:to>
                                    </p:set>
                                    <p:animEffect transition="in" filter="circle(in)">
                                      <p:cBhvr>
                                        <p:cTn id="38" dur="2000"/>
                                        <p:tgtEl>
                                          <p:spTgt spid="11990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20006"/>
                                        </p:tgtEl>
                                        <p:attrNameLst>
                                          <p:attrName>style.visibility</p:attrName>
                                        </p:attrNameLst>
                                      </p:cBhvr>
                                      <p:to>
                                        <p:strVal val="visible"/>
                                      </p:to>
                                    </p:set>
                                    <p:animEffect transition="in" filter="checkerboard(across)">
                                      <p:cBhvr>
                                        <p:cTn id="43" dur="500"/>
                                        <p:tgtEl>
                                          <p:spTgt spid="12000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119880"/>
                                        </p:tgtEl>
                                        <p:attrNameLst>
                                          <p:attrName>style.visibility</p:attrName>
                                        </p:attrNameLst>
                                      </p:cBhvr>
                                      <p:to>
                                        <p:strVal val="visible"/>
                                      </p:to>
                                    </p:set>
                                    <p:animEffect transition="in" filter="barn(inHorizontal)">
                                      <p:cBhvr>
                                        <p:cTn id="48" dur="500"/>
                                        <p:tgtEl>
                                          <p:spTgt spid="119880"/>
                                        </p:tgtEl>
                                      </p:cBhvr>
                                    </p:animEffect>
                                  </p:childTnLst>
                                </p:cTn>
                              </p:par>
                              <p:par>
                                <p:cTn id="49" presetID="16" presetClass="entr" presetSubtype="26" fill="hold" grpId="0" nodeType="withEffect">
                                  <p:stCondLst>
                                    <p:cond delay="0"/>
                                  </p:stCondLst>
                                  <p:childTnLst>
                                    <p:set>
                                      <p:cBhvr>
                                        <p:cTn id="50" dur="1" fill="hold">
                                          <p:stCondLst>
                                            <p:cond delay="0"/>
                                          </p:stCondLst>
                                        </p:cTn>
                                        <p:tgtEl>
                                          <p:spTgt spid="119881"/>
                                        </p:tgtEl>
                                        <p:attrNameLst>
                                          <p:attrName>style.visibility</p:attrName>
                                        </p:attrNameLst>
                                      </p:cBhvr>
                                      <p:to>
                                        <p:strVal val="visible"/>
                                      </p:to>
                                    </p:set>
                                    <p:animEffect transition="in" filter="barn(inHorizontal)">
                                      <p:cBhvr>
                                        <p:cTn id="51" dur="500"/>
                                        <p:tgtEl>
                                          <p:spTgt spid="119881"/>
                                        </p:tgtEl>
                                      </p:cBhvr>
                                    </p:animEffect>
                                  </p:childTnLst>
                                </p:cTn>
                              </p:par>
                              <p:par>
                                <p:cTn id="52" presetID="16" presetClass="entr" presetSubtype="26" fill="hold" grpId="0" nodeType="withEffect">
                                  <p:stCondLst>
                                    <p:cond delay="0"/>
                                  </p:stCondLst>
                                  <p:childTnLst>
                                    <p:set>
                                      <p:cBhvr>
                                        <p:cTn id="53" dur="1" fill="hold">
                                          <p:stCondLst>
                                            <p:cond delay="0"/>
                                          </p:stCondLst>
                                        </p:cTn>
                                        <p:tgtEl>
                                          <p:spTgt spid="119882"/>
                                        </p:tgtEl>
                                        <p:attrNameLst>
                                          <p:attrName>style.visibility</p:attrName>
                                        </p:attrNameLst>
                                      </p:cBhvr>
                                      <p:to>
                                        <p:strVal val="visible"/>
                                      </p:to>
                                    </p:set>
                                    <p:animEffect transition="in" filter="barn(inHorizontal)">
                                      <p:cBhvr>
                                        <p:cTn id="54" dur="500"/>
                                        <p:tgtEl>
                                          <p:spTgt spid="11988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19879"/>
                                        </p:tgtEl>
                                        <p:attrNameLst>
                                          <p:attrName>style.visibility</p:attrName>
                                        </p:attrNameLst>
                                      </p:cBhvr>
                                      <p:to>
                                        <p:strVal val="visible"/>
                                      </p:to>
                                    </p:set>
                                    <p:animEffect transition="in" filter="checkerboard(across)">
                                      <p:cBhvr>
                                        <p:cTn id="59" dur="500"/>
                                        <p:tgtEl>
                                          <p:spTgt spid="11987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19892"/>
                                        </p:tgtEl>
                                        <p:attrNameLst>
                                          <p:attrName>style.visibility</p:attrName>
                                        </p:attrNameLst>
                                      </p:cBhvr>
                                      <p:to>
                                        <p:strVal val="visible"/>
                                      </p:to>
                                    </p:set>
                                    <p:anim calcmode="lin" valueType="num">
                                      <p:cBhvr additive="base">
                                        <p:cTn id="64" dur="500" fill="hold"/>
                                        <p:tgtEl>
                                          <p:spTgt spid="119892"/>
                                        </p:tgtEl>
                                        <p:attrNameLst>
                                          <p:attrName>ppt_x</p:attrName>
                                        </p:attrNameLst>
                                      </p:cBhvr>
                                      <p:tavLst>
                                        <p:tav tm="0">
                                          <p:val>
                                            <p:strVal val="#ppt_x"/>
                                          </p:val>
                                        </p:tav>
                                        <p:tav tm="100000">
                                          <p:val>
                                            <p:strVal val="#ppt_x"/>
                                          </p:val>
                                        </p:tav>
                                      </p:tavLst>
                                    </p:anim>
                                    <p:anim calcmode="lin" valueType="num">
                                      <p:cBhvr additive="base">
                                        <p:cTn id="65" dur="500" fill="hold"/>
                                        <p:tgtEl>
                                          <p:spTgt spid="119892"/>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19903"/>
                                        </p:tgtEl>
                                        <p:attrNameLst>
                                          <p:attrName>style.visibility</p:attrName>
                                        </p:attrNameLst>
                                      </p:cBhvr>
                                      <p:to>
                                        <p:strVal val="visible"/>
                                      </p:to>
                                    </p:set>
                                    <p:animEffect transition="in" filter="blinds(horizontal)">
                                      <p:cBhvr>
                                        <p:cTn id="70" dur="500"/>
                                        <p:tgtEl>
                                          <p:spTgt spid="11990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9904"/>
                                        </p:tgtEl>
                                        <p:attrNameLst>
                                          <p:attrName>style.visibility</p:attrName>
                                        </p:attrNameLst>
                                      </p:cBhvr>
                                      <p:to>
                                        <p:strVal val="visible"/>
                                      </p:to>
                                    </p:set>
                                    <p:anim calcmode="lin" valueType="num">
                                      <p:cBhvr additive="base">
                                        <p:cTn id="75" dur="500" fill="hold"/>
                                        <p:tgtEl>
                                          <p:spTgt spid="119904"/>
                                        </p:tgtEl>
                                        <p:attrNameLst>
                                          <p:attrName>ppt_x</p:attrName>
                                        </p:attrNameLst>
                                      </p:cBhvr>
                                      <p:tavLst>
                                        <p:tav tm="0">
                                          <p:val>
                                            <p:strVal val="#ppt_x"/>
                                          </p:val>
                                        </p:tav>
                                        <p:tav tm="100000">
                                          <p:val>
                                            <p:strVal val="#ppt_x"/>
                                          </p:val>
                                        </p:tav>
                                      </p:tavLst>
                                    </p:anim>
                                    <p:anim calcmode="lin" valueType="num">
                                      <p:cBhvr additive="base">
                                        <p:cTn id="76" dur="500" fill="hold"/>
                                        <p:tgtEl>
                                          <p:spTgt spid="119904"/>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119900"/>
                                        </p:tgtEl>
                                        <p:attrNameLst>
                                          <p:attrName>style.visibility</p:attrName>
                                        </p:attrNameLst>
                                      </p:cBhvr>
                                      <p:to>
                                        <p:strVal val="visible"/>
                                      </p:to>
                                    </p:set>
                                    <p:animEffect transition="in" filter="box(in)">
                                      <p:cBhvr>
                                        <p:cTn id="81" dur="500"/>
                                        <p:tgtEl>
                                          <p:spTgt spid="11990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19899"/>
                                        </p:tgtEl>
                                        <p:attrNameLst>
                                          <p:attrName>style.visibility</p:attrName>
                                        </p:attrNameLst>
                                      </p:cBhvr>
                                      <p:to>
                                        <p:strVal val="visible"/>
                                      </p:to>
                                    </p:set>
                                    <p:anim calcmode="lin" valueType="num">
                                      <p:cBhvr additive="base">
                                        <p:cTn id="86" dur="500" fill="hold"/>
                                        <p:tgtEl>
                                          <p:spTgt spid="119899"/>
                                        </p:tgtEl>
                                        <p:attrNameLst>
                                          <p:attrName>ppt_x</p:attrName>
                                        </p:attrNameLst>
                                      </p:cBhvr>
                                      <p:tavLst>
                                        <p:tav tm="0">
                                          <p:val>
                                            <p:strVal val="#ppt_x"/>
                                          </p:val>
                                        </p:tav>
                                        <p:tav tm="100000">
                                          <p:val>
                                            <p:strVal val="#ppt_x"/>
                                          </p:val>
                                        </p:tav>
                                      </p:tavLst>
                                    </p:anim>
                                    <p:anim calcmode="lin" valueType="num">
                                      <p:cBhvr additive="base">
                                        <p:cTn id="87" dur="500" fill="hold"/>
                                        <p:tgtEl>
                                          <p:spTgt spid="119899"/>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119895"/>
                                        </p:tgtEl>
                                        <p:attrNameLst>
                                          <p:attrName>style.visibility</p:attrName>
                                        </p:attrNameLst>
                                      </p:cBhvr>
                                      <p:to>
                                        <p:strVal val="visible"/>
                                      </p:to>
                                    </p:set>
                                    <p:animEffect transition="in" filter="checkerboard(across)">
                                      <p:cBhvr>
                                        <p:cTn id="92" dur="500"/>
                                        <p:tgtEl>
                                          <p:spTgt spid="11989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19896"/>
                                        </p:tgtEl>
                                        <p:attrNameLst>
                                          <p:attrName>style.visibility</p:attrName>
                                        </p:attrNameLst>
                                      </p:cBhvr>
                                      <p:to>
                                        <p:strVal val="visible"/>
                                      </p:to>
                                    </p:set>
                                    <p:anim calcmode="lin" valueType="num">
                                      <p:cBhvr additive="base">
                                        <p:cTn id="97" dur="500" fill="hold"/>
                                        <p:tgtEl>
                                          <p:spTgt spid="119896"/>
                                        </p:tgtEl>
                                        <p:attrNameLst>
                                          <p:attrName>ppt_x</p:attrName>
                                        </p:attrNameLst>
                                      </p:cBhvr>
                                      <p:tavLst>
                                        <p:tav tm="0">
                                          <p:val>
                                            <p:strVal val="#ppt_x"/>
                                          </p:val>
                                        </p:tav>
                                        <p:tav tm="100000">
                                          <p:val>
                                            <p:strVal val="#ppt_x"/>
                                          </p:val>
                                        </p:tav>
                                      </p:tavLst>
                                    </p:anim>
                                    <p:anim calcmode="lin" valueType="num">
                                      <p:cBhvr additive="base">
                                        <p:cTn id="98" dur="500" fill="hold"/>
                                        <p:tgtEl>
                                          <p:spTgt spid="119896"/>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9890"/>
                                        </p:tgtEl>
                                        <p:attrNameLst>
                                          <p:attrName>style.visibility</p:attrName>
                                        </p:attrNameLst>
                                      </p:cBhvr>
                                      <p:to>
                                        <p:strVal val="visible"/>
                                      </p:to>
                                    </p:set>
                                    <p:anim calcmode="lin" valueType="num">
                                      <p:cBhvr additive="base">
                                        <p:cTn id="103" dur="500" fill="hold"/>
                                        <p:tgtEl>
                                          <p:spTgt spid="119890"/>
                                        </p:tgtEl>
                                        <p:attrNameLst>
                                          <p:attrName>ppt_x</p:attrName>
                                        </p:attrNameLst>
                                      </p:cBhvr>
                                      <p:tavLst>
                                        <p:tav tm="0">
                                          <p:val>
                                            <p:strVal val="#ppt_x"/>
                                          </p:val>
                                        </p:tav>
                                        <p:tav tm="100000">
                                          <p:val>
                                            <p:strVal val="#ppt_x"/>
                                          </p:val>
                                        </p:tav>
                                      </p:tavLst>
                                    </p:anim>
                                    <p:anim calcmode="lin" valueType="num">
                                      <p:cBhvr additive="base">
                                        <p:cTn id="104" dur="500" fill="hold"/>
                                        <p:tgtEl>
                                          <p:spTgt spid="119890"/>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119889"/>
                                        </p:tgtEl>
                                        <p:attrNameLst>
                                          <p:attrName>style.visibility</p:attrName>
                                        </p:attrNameLst>
                                      </p:cBhvr>
                                      <p:to>
                                        <p:strVal val="visible"/>
                                      </p:to>
                                    </p:set>
                                    <p:animEffect transition="in" filter="box(in)">
                                      <p:cBhvr>
                                        <p:cTn id="109" dur="500"/>
                                        <p:tgtEl>
                                          <p:spTgt spid="11988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8" presetClass="entr" presetSubtype="16" fill="hold" grpId="0" nodeType="clickEffect">
                                  <p:stCondLst>
                                    <p:cond delay="0"/>
                                  </p:stCondLst>
                                  <p:childTnLst>
                                    <p:set>
                                      <p:cBhvr>
                                        <p:cTn id="113" dur="1" fill="hold">
                                          <p:stCondLst>
                                            <p:cond delay="0"/>
                                          </p:stCondLst>
                                        </p:cTn>
                                        <p:tgtEl>
                                          <p:spTgt spid="119886"/>
                                        </p:tgtEl>
                                        <p:attrNameLst>
                                          <p:attrName>style.visibility</p:attrName>
                                        </p:attrNameLst>
                                      </p:cBhvr>
                                      <p:to>
                                        <p:strVal val="visible"/>
                                      </p:to>
                                    </p:set>
                                    <p:animEffect transition="in" filter="diamond(in)">
                                      <p:cBhvr>
                                        <p:cTn id="114" dur="2000"/>
                                        <p:tgtEl>
                                          <p:spTgt spid="119886"/>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19887"/>
                                        </p:tgtEl>
                                        <p:attrNameLst>
                                          <p:attrName>style.visibility</p:attrName>
                                        </p:attrNameLst>
                                      </p:cBhvr>
                                      <p:to>
                                        <p:strVal val="visible"/>
                                      </p:to>
                                    </p:set>
                                    <p:animEffect transition="in" filter="blinds(horizontal)">
                                      <p:cBhvr>
                                        <p:cTn id="119" dur="500"/>
                                        <p:tgtEl>
                                          <p:spTgt spid="11988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119975"/>
                                        </p:tgtEl>
                                        <p:attrNameLst>
                                          <p:attrName>style.visibility</p:attrName>
                                        </p:attrNameLst>
                                      </p:cBhvr>
                                      <p:to>
                                        <p:strVal val="visible"/>
                                      </p:to>
                                    </p:set>
                                    <p:anim calcmode="lin" valueType="num">
                                      <p:cBhvr additive="base">
                                        <p:cTn id="124" dur="500" fill="hold"/>
                                        <p:tgtEl>
                                          <p:spTgt spid="119975"/>
                                        </p:tgtEl>
                                        <p:attrNameLst>
                                          <p:attrName>ppt_x</p:attrName>
                                        </p:attrNameLst>
                                      </p:cBhvr>
                                      <p:tavLst>
                                        <p:tav tm="0">
                                          <p:val>
                                            <p:strVal val="#ppt_x"/>
                                          </p:val>
                                        </p:tav>
                                        <p:tav tm="100000">
                                          <p:val>
                                            <p:strVal val="#ppt_x"/>
                                          </p:val>
                                        </p:tav>
                                      </p:tavLst>
                                    </p:anim>
                                    <p:anim calcmode="lin" valueType="num">
                                      <p:cBhvr additive="base">
                                        <p:cTn id="125" dur="500" fill="hold"/>
                                        <p:tgtEl>
                                          <p:spTgt spid="119975"/>
                                        </p:tgtEl>
                                        <p:attrNameLst>
                                          <p:attrName>ppt_y</p:attrName>
                                        </p:attrNameLst>
                                      </p:cBhvr>
                                      <p:tavLst>
                                        <p:tav tm="0">
                                          <p:val>
                                            <p:strVal val="1+#ppt_h/2"/>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120015"/>
                                        </p:tgtEl>
                                        <p:attrNameLst>
                                          <p:attrName>style.visibility</p:attrName>
                                        </p:attrNameLst>
                                      </p:cBhvr>
                                      <p:to>
                                        <p:strVal val="visible"/>
                                      </p:to>
                                    </p:set>
                                    <p:anim calcmode="lin" valueType="num">
                                      <p:cBhvr additive="base">
                                        <p:cTn id="130" dur="500" fill="hold"/>
                                        <p:tgtEl>
                                          <p:spTgt spid="120015"/>
                                        </p:tgtEl>
                                        <p:attrNameLst>
                                          <p:attrName>ppt_x</p:attrName>
                                        </p:attrNameLst>
                                      </p:cBhvr>
                                      <p:tavLst>
                                        <p:tav tm="0">
                                          <p:val>
                                            <p:strVal val="#ppt_x"/>
                                          </p:val>
                                        </p:tav>
                                        <p:tav tm="100000">
                                          <p:val>
                                            <p:strVal val="#ppt_x"/>
                                          </p:val>
                                        </p:tav>
                                      </p:tavLst>
                                    </p:anim>
                                    <p:anim calcmode="lin" valueType="num">
                                      <p:cBhvr additive="base">
                                        <p:cTn id="131" dur="500" fill="hold"/>
                                        <p:tgtEl>
                                          <p:spTgt spid="120015"/>
                                        </p:tgtEl>
                                        <p:attrNameLst>
                                          <p:attrName>ppt_y</p:attrName>
                                        </p:attrNameLst>
                                      </p:cBhvr>
                                      <p:tavLst>
                                        <p:tav tm="0">
                                          <p:val>
                                            <p:strVal val="1+#ppt_h/2"/>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8" presetClass="entr" presetSubtype="16" fill="hold" nodeType="click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diamond(in)">
                                      <p:cBhvr>
                                        <p:cTn id="136" dur="2000"/>
                                        <p:tgtEl>
                                          <p:spTgt spid="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 presetClass="entr" presetSubtype="16" fill="hold" nodeType="click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box(in)">
                                      <p:cBhvr>
                                        <p:cTn id="141" dur="500"/>
                                        <p:tgtEl>
                                          <p:spTgt spid="7"/>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4" fill="hold" nodeType="click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additive="base">
                                        <p:cTn id="146" dur="500" fill="hold"/>
                                        <p:tgtEl>
                                          <p:spTgt spid="2"/>
                                        </p:tgtEl>
                                        <p:attrNameLst>
                                          <p:attrName>ppt_x</p:attrName>
                                        </p:attrNameLst>
                                      </p:cBhvr>
                                      <p:tavLst>
                                        <p:tav tm="0">
                                          <p:val>
                                            <p:strVal val="#ppt_x"/>
                                          </p:val>
                                        </p:tav>
                                        <p:tav tm="100000">
                                          <p:val>
                                            <p:strVal val="#ppt_x"/>
                                          </p:val>
                                        </p:tav>
                                      </p:tavLst>
                                    </p:anim>
                                    <p:anim calcmode="lin" valueType="num">
                                      <p:cBhvr additive="base">
                                        <p:cTn id="1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4" presetClass="entr" presetSubtype="16" fill="hold" nodeType="clickEffect">
                                  <p:stCondLst>
                                    <p:cond delay="0"/>
                                  </p:stCondLst>
                                  <p:childTnLst>
                                    <p:set>
                                      <p:cBhvr>
                                        <p:cTn id="151" dur="1" fill="hold">
                                          <p:stCondLst>
                                            <p:cond delay="0"/>
                                          </p:stCondLst>
                                        </p:cTn>
                                        <p:tgtEl>
                                          <p:spTgt spid="3"/>
                                        </p:tgtEl>
                                        <p:attrNameLst>
                                          <p:attrName>style.visibility</p:attrName>
                                        </p:attrNameLst>
                                      </p:cBhvr>
                                      <p:to>
                                        <p:strVal val="visible"/>
                                      </p:to>
                                    </p:set>
                                    <p:animEffect transition="in" filter="box(in)">
                                      <p:cBhvr>
                                        <p:cTn id="152" dur="500"/>
                                        <p:tgtEl>
                                          <p:spTgt spid="3"/>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nodeType="clickEffect">
                                  <p:stCondLst>
                                    <p:cond delay="0"/>
                                  </p:stCondLst>
                                  <p:childTnLst>
                                    <p:set>
                                      <p:cBhvr>
                                        <p:cTn id="156" dur="1" fill="hold">
                                          <p:stCondLst>
                                            <p:cond delay="0"/>
                                          </p:stCondLst>
                                        </p:cTn>
                                        <p:tgtEl>
                                          <p:spTgt spid="4"/>
                                        </p:tgtEl>
                                        <p:attrNameLst>
                                          <p:attrName>style.visibility</p:attrName>
                                        </p:attrNameLst>
                                      </p:cBhvr>
                                      <p:to>
                                        <p:strVal val="visible"/>
                                      </p:to>
                                    </p:set>
                                    <p:anim calcmode="lin" valueType="num">
                                      <p:cBhvr additive="base">
                                        <p:cTn id="157" dur="500" fill="hold"/>
                                        <p:tgtEl>
                                          <p:spTgt spid="4"/>
                                        </p:tgtEl>
                                        <p:attrNameLst>
                                          <p:attrName>ppt_x</p:attrName>
                                        </p:attrNameLst>
                                      </p:cBhvr>
                                      <p:tavLst>
                                        <p:tav tm="0">
                                          <p:val>
                                            <p:strVal val="#ppt_x"/>
                                          </p:val>
                                        </p:tav>
                                        <p:tav tm="100000">
                                          <p:val>
                                            <p:strVal val="#ppt_x"/>
                                          </p:val>
                                        </p:tav>
                                      </p:tavLst>
                                    </p:anim>
                                    <p:anim calcmode="lin" valueType="num">
                                      <p:cBhvr additive="base">
                                        <p:cTn id="1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19883"/>
                                        </p:tgtEl>
                                        <p:attrNameLst>
                                          <p:attrName>style.visibility</p:attrName>
                                        </p:attrNameLst>
                                      </p:cBhvr>
                                      <p:to>
                                        <p:strVal val="visible"/>
                                      </p:to>
                                    </p:set>
                                    <p:anim calcmode="lin" valueType="num">
                                      <p:cBhvr additive="base">
                                        <p:cTn id="163" dur="500" fill="hold"/>
                                        <p:tgtEl>
                                          <p:spTgt spid="119883"/>
                                        </p:tgtEl>
                                        <p:attrNameLst>
                                          <p:attrName>ppt_x</p:attrName>
                                        </p:attrNameLst>
                                      </p:cBhvr>
                                      <p:tavLst>
                                        <p:tav tm="0">
                                          <p:val>
                                            <p:strVal val="#ppt_x"/>
                                          </p:val>
                                        </p:tav>
                                        <p:tav tm="100000">
                                          <p:val>
                                            <p:strVal val="#ppt_x"/>
                                          </p:val>
                                        </p:tav>
                                      </p:tavLst>
                                    </p:anim>
                                    <p:anim calcmode="lin" valueType="num">
                                      <p:cBhvr additive="base">
                                        <p:cTn id="164" dur="500" fill="hold"/>
                                        <p:tgtEl>
                                          <p:spTgt spid="119883"/>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nodeType="clickEffect">
                                  <p:stCondLst>
                                    <p:cond delay="0"/>
                                  </p:stCondLst>
                                  <p:childTnLst>
                                    <p:set>
                                      <p:cBhvr>
                                        <p:cTn id="168" dur="1" fill="hold">
                                          <p:stCondLst>
                                            <p:cond delay="0"/>
                                          </p:stCondLst>
                                        </p:cTn>
                                        <p:tgtEl>
                                          <p:spTgt spid="5"/>
                                        </p:tgtEl>
                                        <p:attrNameLst>
                                          <p:attrName>style.visibility</p:attrName>
                                        </p:attrNameLst>
                                      </p:cBhvr>
                                      <p:to>
                                        <p:strVal val="visible"/>
                                      </p:to>
                                    </p:set>
                                    <p:anim calcmode="lin" valueType="num">
                                      <p:cBhvr additive="base">
                                        <p:cTn id="169" dur="500" fill="hold"/>
                                        <p:tgtEl>
                                          <p:spTgt spid="5"/>
                                        </p:tgtEl>
                                        <p:attrNameLst>
                                          <p:attrName>ppt_x</p:attrName>
                                        </p:attrNameLst>
                                      </p:cBhvr>
                                      <p:tavLst>
                                        <p:tav tm="0">
                                          <p:val>
                                            <p:strVal val="#ppt_x"/>
                                          </p:val>
                                        </p:tav>
                                        <p:tav tm="100000">
                                          <p:val>
                                            <p:strVal val="#ppt_x"/>
                                          </p:val>
                                        </p:tav>
                                      </p:tavLst>
                                    </p:anim>
                                    <p:anim calcmode="lin" valueType="num">
                                      <p:cBhvr additive="base">
                                        <p:cTn id="1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8" presetClass="entr" presetSubtype="16" fill="hold" nodeType="clickEffect">
                                  <p:stCondLst>
                                    <p:cond delay="0"/>
                                  </p:stCondLst>
                                  <p:childTnLst>
                                    <p:set>
                                      <p:cBhvr>
                                        <p:cTn id="174" dur="1" fill="hold">
                                          <p:stCondLst>
                                            <p:cond delay="0"/>
                                          </p:stCondLst>
                                        </p:cTn>
                                        <p:tgtEl>
                                          <p:spTgt spid="8"/>
                                        </p:tgtEl>
                                        <p:attrNameLst>
                                          <p:attrName>style.visibility</p:attrName>
                                        </p:attrNameLst>
                                      </p:cBhvr>
                                      <p:to>
                                        <p:strVal val="visible"/>
                                      </p:to>
                                    </p:set>
                                    <p:animEffect transition="in" filter="diamond(in)">
                                      <p:cBhvr>
                                        <p:cTn id="17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78" grpId="0"/>
      <p:bldP spid="119879" grpId="0"/>
      <p:bldP spid="119880" grpId="0"/>
      <p:bldP spid="119881" grpId="0"/>
      <p:bldP spid="119882" grpId="0"/>
      <p:bldP spid="119883" grpId="0"/>
      <p:bldP spid="119886" grpId="0"/>
      <p:bldP spid="119887" grpId="0"/>
      <p:bldP spid="119889" grpId="0"/>
      <p:bldP spid="119890" grpId="0"/>
      <p:bldP spid="119892" grpId="0"/>
      <p:bldP spid="119894" grpId="0"/>
      <p:bldP spid="119895" grpId="0"/>
      <p:bldP spid="119896" grpId="0"/>
      <p:bldP spid="119899" grpId="0"/>
      <p:bldP spid="119900" grpId="0"/>
      <p:bldP spid="119901" grpId="0"/>
      <p:bldP spid="119902" grpId="0"/>
      <p:bldP spid="119903" grpId="0"/>
      <p:bldP spid="119904" grpId="0"/>
      <p:bldP spid="119963" grpId="0"/>
      <p:bldP spid="119975" grpId="0"/>
      <p:bldP spid="120004" grpId="0"/>
      <p:bldP spid="120005" grpId="0"/>
      <p:bldP spid="120006" grpId="0"/>
      <p:bldP spid="1200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a:extLst>
              <a:ext uri="{FF2B5EF4-FFF2-40B4-BE49-F238E27FC236}">
                <a16:creationId xmlns:a16="http://schemas.microsoft.com/office/drawing/2014/main" id="{CADDB354-4DE8-478F-B012-B4C89AD60359}"/>
              </a:ext>
            </a:extLst>
          </p:cNvPr>
          <p:cNvSpPr txBox="1">
            <a:spLocks noChangeArrowheads="1"/>
          </p:cNvSpPr>
          <p:nvPr/>
        </p:nvSpPr>
        <p:spPr bwMode="auto">
          <a:xfrm>
            <a:off x="838200" y="742950"/>
            <a:ext cx="63246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50000"/>
              </a:spcBef>
              <a:buFontTx/>
              <a:buNone/>
            </a:pPr>
            <a:r>
              <a:rPr lang="en-US" altLang="en-US" sz="2100">
                <a:solidFill>
                  <a:srgbClr val="0000CC"/>
                </a:solidFill>
                <a:latin typeface="Times New Roman" panose="02020603050405020304" pitchFamily="18" charset="0"/>
              </a:rPr>
              <a:t>Bài 2</a:t>
            </a:r>
            <a:r>
              <a:rPr lang="en-US" altLang="en-US" sz="2100" u="none">
                <a:solidFill>
                  <a:srgbClr val="0000CC"/>
                </a:solidFill>
                <a:latin typeface="Times New Roman" panose="02020603050405020304" pitchFamily="18" charset="0"/>
              </a:rPr>
              <a:t>: Viết </a:t>
            </a:r>
            <a:r>
              <a:rPr lang="en-US" altLang="en-US" sz="2100" u="none">
                <a:solidFill>
                  <a:srgbClr val="FF0000"/>
                </a:solidFill>
                <a:latin typeface="Times New Roman" panose="02020603050405020304" pitchFamily="18" charset="0"/>
              </a:rPr>
              <a:t>số</a:t>
            </a:r>
            <a:r>
              <a:rPr lang="en-US" altLang="en-US" sz="2100" u="none">
                <a:solidFill>
                  <a:srgbClr val="0000CC"/>
                </a:solidFill>
                <a:latin typeface="Times New Roman" panose="02020603050405020304" pitchFamily="18" charset="0"/>
              </a:rPr>
              <a:t> thích hợp vào chỗ chấm</a:t>
            </a:r>
          </a:p>
          <a:p>
            <a:pPr eaLnBrk="1" hangingPunct="1">
              <a:spcBef>
                <a:spcPct val="50000"/>
              </a:spcBef>
              <a:buFontTx/>
              <a:buNone/>
            </a:pPr>
            <a:r>
              <a:rPr lang="en-US" altLang="en-US" sz="2100" u="none">
                <a:latin typeface="Times New Roman" panose="02020603050405020304" pitchFamily="18" charset="0"/>
              </a:rPr>
              <a:t>a) 18 yến = </a:t>
            </a:r>
            <a:r>
              <a:rPr lang="en-US" altLang="en-US" sz="2100" i="1" u="none">
                <a:latin typeface="Times New Roman" panose="02020603050405020304" pitchFamily="18" charset="0"/>
              </a:rPr>
              <a:t>...  </a:t>
            </a:r>
            <a:r>
              <a:rPr lang="en-US" altLang="en-US" sz="2100" u="none">
                <a:latin typeface="Times New Roman" panose="02020603050405020304" pitchFamily="18" charset="0"/>
              </a:rPr>
              <a:t>    kg		 </a:t>
            </a:r>
          </a:p>
          <a:p>
            <a:pPr eaLnBrk="1" hangingPunct="1">
              <a:spcBef>
                <a:spcPct val="50000"/>
              </a:spcBef>
              <a:buFontTx/>
              <a:buNone/>
            </a:pPr>
            <a:r>
              <a:rPr lang="en-US" altLang="en-US" sz="2100" u="none">
                <a:latin typeface="Times New Roman" panose="02020603050405020304" pitchFamily="18" charset="0"/>
              </a:rPr>
              <a:t>    200 tạ = ...        kg			    </a:t>
            </a:r>
          </a:p>
          <a:p>
            <a:pPr eaLnBrk="1" hangingPunct="1">
              <a:spcBef>
                <a:spcPct val="50000"/>
              </a:spcBef>
              <a:buFontTx/>
              <a:buNone/>
            </a:pPr>
            <a:r>
              <a:rPr lang="en-US" altLang="en-US" sz="2100" u="none">
                <a:latin typeface="Times New Roman" panose="02020603050405020304" pitchFamily="18" charset="0"/>
              </a:rPr>
              <a:t>    35 tấn = ...        kg			    </a:t>
            </a:r>
          </a:p>
          <a:p>
            <a:pPr eaLnBrk="1" hangingPunct="1">
              <a:spcBef>
                <a:spcPct val="50000"/>
              </a:spcBef>
              <a:buFontTx/>
              <a:buNone/>
            </a:pPr>
            <a:r>
              <a:rPr lang="en-US" altLang="en-US" sz="2100" u="none">
                <a:latin typeface="Times New Roman" panose="02020603050405020304" pitchFamily="18" charset="0"/>
              </a:rPr>
              <a:t>c)  2 kg 326 g = ...         g		 </a:t>
            </a:r>
          </a:p>
          <a:p>
            <a:pPr eaLnBrk="1" hangingPunct="1">
              <a:spcBef>
                <a:spcPct val="50000"/>
              </a:spcBef>
              <a:buFontTx/>
              <a:buNone/>
            </a:pPr>
            <a:r>
              <a:rPr lang="en-US" altLang="en-US" sz="2100" u="none">
                <a:latin typeface="Times New Roman" panose="02020603050405020304" pitchFamily="18" charset="0"/>
              </a:rPr>
              <a:t>     6kg 3g = ....      g			</a:t>
            </a:r>
          </a:p>
        </p:txBody>
      </p:sp>
      <p:sp>
        <p:nvSpPr>
          <p:cNvPr id="3075" name="Rectangle 8">
            <a:extLst>
              <a:ext uri="{FF2B5EF4-FFF2-40B4-BE49-F238E27FC236}">
                <a16:creationId xmlns:a16="http://schemas.microsoft.com/office/drawing/2014/main" id="{C932DE8B-AE42-4E77-8FAD-530BE13019D1}"/>
              </a:ext>
            </a:extLst>
          </p:cNvPr>
          <p:cNvSpPr>
            <a:spLocks noChangeArrowheads="1"/>
          </p:cNvSpPr>
          <p:nvPr/>
        </p:nvSpPr>
        <p:spPr bwMode="auto">
          <a:xfrm>
            <a:off x="5029200" y="1200150"/>
            <a:ext cx="411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lstStyle>
            <a:lvl1pPr marL="609600" indent="-6096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buFontTx/>
              <a:buNone/>
            </a:pPr>
            <a:r>
              <a:rPr lang="en-US" altLang="en-US" sz="2100" u="none">
                <a:latin typeface="Times New Roman" panose="02020603050405020304" pitchFamily="18" charset="0"/>
              </a:rPr>
              <a:t> b)   430 kg = ...    yến</a:t>
            </a:r>
          </a:p>
          <a:p>
            <a:pPr eaLnBrk="1" hangingPunct="1">
              <a:buFontTx/>
              <a:buNone/>
            </a:pPr>
            <a:r>
              <a:rPr lang="en-US" altLang="en-US" sz="2100" u="none">
                <a:latin typeface="Times New Roman" panose="02020603050405020304" pitchFamily="18" charset="0"/>
              </a:rPr>
              <a:t>      2500 kg = ...    tạ</a:t>
            </a:r>
          </a:p>
          <a:p>
            <a:pPr eaLnBrk="1" hangingPunct="1">
              <a:spcBef>
                <a:spcPct val="50000"/>
              </a:spcBef>
              <a:buFontTx/>
              <a:buNone/>
            </a:pPr>
            <a:r>
              <a:rPr lang="en-US" altLang="en-US" sz="2100" u="none">
                <a:latin typeface="Times New Roman" panose="02020603050405020304" pitchFamily="18" charset="0"/>
              </a:rPr>
              <a:t>      16000 kg = ...   tấn</a:t>
            </a:r>
          </a:p>
          <a:p>
            <a:pPr eaLnBrk="1" hangingPunct="1">
              <a:spcBef>
                <a:spcPct val="50000"/>
              </a:spcBef>
              <a:buFontTx/>
              <a:buNone/>
            </a:pPr>
            <a:r>
              <a:rPr lang="en-US" altLang="en-US" sz="2100" u="none">
                <a:latin typeface="Times New Roman" panose="02020603050405020304" pitchFamily="18" charset="0"/>
              </a:rPr>
              <a:t> d)  4008 g = . ..kg...  g</a:t>
            </a:r>
          </a:p>
          <a:p>
            <a:pPr eaLnBrk="1" hangingPunct="1">
              <a:spcBef>
                <a:spcPct val="50000"/>
              </a:spcBef>
              <a:buFontTx/>
              <a:buNone/>
            </a:pPr>
            <a:r>
              <a:rPr lang="en-US" altLang="en-US" sz="2100" u="none">
                <a:latin typeface="Times New Roman" panose="02020603050405020304" pitchFamily="18" charset="0"/>
              </a:rPr>
              <a:t>      9050 kg = ....tấn...   kg</a:t>
            </a:r>
          </a:p>
          <a:p>
            <a:pPr eaLnBrk="1" hangingPunct="1">
              <a:buFontTx/>
              <a:buNone/>
            </a:pPr>
            <a:endParaRPr lang="en-US" altLang="en-US" sz="2100" u="none">
              <a:latin typeface="Times New Roman" panose="02020603050405020304" pitchFamily="18" charset="0"/>
            </a:endParaRPr>
          </a:p>
        </p:txBody>
      </p:sp>
      <p:sp>
        <p:nvSpPr>
          <p:cNvPr id="139275" name="Text Box 11">
            <a:extLst>
              <a:ext uri="{FF2B5EF4-FFF2-40B4-BE49-F238E27FC236}">
                <a16:creationId xmlns:a16="http://schemas.microsoft.com/office/drawing/2014/main" id="{F23F4970-8FC5-4FCF-9D91-E67E280FF80F}"/>
              </a:ext>
            </a:extLst>
          </p:cNvPr>
          <p:cNvSpPr txBox="1">
            <a:spLocks noChangeArrowheads="1"/>
          </p:cNvSpPr>
          <p:nvPr/>
        </p:nvSpPr>
        <p:spPr bwMode="auto">
          <a:xfrm>
            <a:off x="2093913" y="1217613"/>
            <a:ext cx="8397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FF0000"/>
                </a:solidFill>
                <a:latin typeface="Times New Roman" panose="02020603050405020304" pitchFamily="18" charset="0"/>
              </a:rPr>
              <a:t> 180</a:t>
            </a:r>
          </a:p>
        </p:txBody>
      </p:sp>
      <p:sp>
        <p:nvSpPr>
          <p:cNvPr id="139278" name="Text Box 14">
            <a:extLst>
              <a:ext uri="{FF2B5EF4-FFF2-40B4-BE49-F238E27FC236}">
                <a16:creationId xmlns:a16="http://schemas.microsoft.com/office/drawing/2014/main" id="{48C3D418-E107-4478-8752-FCE48238C073}"/>
              </a:ext>
            </a:extLst>
          </p:cNvPr>
          <p:cNvSpPr txBox="1">
            <a:spLocks noChangeArrowheads="1"/>
          </p:cNvSpPr>
          <p:nvPr/>
        </p:nvSpPr>
        <p:spPr bwMode="auto">
          <a:xfrm>
            <a:off x="2093913" y="1685925"/>
            <a:ext cx="17922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FF0000"/>
                </a:solidFill>
                <a:latin typeface="Times New Roman" panose="02020603050405020304" pitchFamily="18" charset="0"/>
              </a:rPr>
              <a:t>20000</a:t>
            </a:r>
          </a:p>
        </p:txBody>
      </p:sp>
      <p:sp>
        <p:nvSpPr>
          <p:cNvPr id="139279" name="Text Box 15">
            <a:extLst>
              <a:ext uri="{FF2B5EF4-FFF2-40B4-BE49-F238E27FC236}">
                <a16:creationId xmlns:a16="http://schemas.microsoft.com/office/drawing/2014/main" id="{D854EC19-B783-472F-BD05-07097162DDDF}"/>
              </a:ext>
            </a:extLst>
          </p:cNvPr>
          <p:cNvSpPr txBox="1">
            <a:spLocks noChangeArrowheads="1"/>
          </p:cNvSpPr>
          <p:nvPr/>
        </p:nvSpPr>
        <p:spPr bwMode="auto">
          <a:xfrm>
            <a:off x="6624638" y="1166813"/>
            <a:ext cx="685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FF0000"/>
                </a:solidFill>
                <a:latin typeface="Times New Roman" panose="02020603050405020304" pitchFamily="18" charset="0"/>
              </a:rPr>
              <a:t>43</a:t>
            </a:r>
          </a:p>
        </p:txBody>
      </p:sp>
      <p:sp>
        <p:nvSpPr>
          <p:cNvPr id="139280" name="Text Box 16">
            <a:extLst>
              <a:ext uri="{FF2B5EF4-FFF2-40B4-BE49-F238E27FC236}">
                <a16:creationId xmlns:a16="http://schemas.microsoft.com/office/drawing/2014/main" id="{FB83782C-2332-4D00-B64A-966F81747A4A}"/>
              </a:ext>
            </a:extLst>
          </p:cNvPr>
          <p:cNvSpPr txBox="1">
            <a:spLocks noChangeArrowheads="1"/>
          </p:cNvSpPr>
          <p:nvPr/>
        </p:nvSpPr>
        <p:spPr bwMode="auto">
          <a:xfrm>
            <a:off x="6683375" y="1549400"/>
            <a:ext cx="609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FF0000"/>
                </a:solidFill>
                <a:latin typeface="Times New Roman" panose="02020603050405020304" pitchFamily="18" charset="0"/>
              </a:rPr>
              <a:t>25</a:t>
            </a:r>
          </a:p>
        </p:txBody>
      </p:sp>
      <p:sp>
        <p:nvSpPr>
          <p:cNvPr id="139281" name="Text Box 17">
            <a:extLst>
              <a:ext uri="{FF2B5EF4-FFF2-40B4-BE49-F238E27FC236}">
                <a16:creationId xmlns:a16="http://schemas.microsoft.com/office/drawing/2014/main" id="{30514D70-44D1-45C2-8522-ACC7E2CBEBFC}"/>
              </a:ext>
            </a:extLst>
          </p:cNvPr>
          <p:cNvSpPr txBox="1">
            <a:spLocks noChangeArrowheads="1"/>
          </p:cNvSpPr>
          <p:nvPr/>
        </p:nvSpPr>
        <p:spPr bwMode="auto">
          <a:xfrm>
            <a:off x="6804025" y="2036763"/>
            <a:ext cx="839788"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FF0000"/>
                </a:solidFill>
                <a:latin typeface="Times New Roman" panose="02020603050405020304" pitchFamily="18" charset="0"/>
              </a:rPr>
              <a:t>16</a:t>
            </a:r>
          </a:p>
        </p:txBody>
      </p:sp>
      <p:sp>
        <p:nvSpPr>
          <p:cNvPr id="139282" name="Text Box 18">
            <a:extLst>
              <a:ext uri="{FF2B5EF4-FFF2-40B4-BE49-F238E27FC236}">
                <a16:creationId xmlns:a16="http://schemas.microsoft.com/office/drawing/2014/main" id="{9A4BFE1A-D21E-4A76-B492-5EFA9A95200D}"/>
              </a:ext>
            </a:extLst>
          </p:cNvPr>
          <p:cNvSpPr txBox="1">
            <a:spLocks noChangeArrowheads="1"/>
          </p:cNvSpPr>
          <p:nvPr/>
        </p:nvSpPr>
        <p:spPr bwMode="auto">
          <a:xfrm>
            <a:off x="7119938" y="2546350"/>
            <a:ext cx="381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FF0000"/>
                </a:solidFill>
                <a:latin typeface="Times New Roman" panose="02020603050405020304" pitchFamily="18" charset="0"/>
              </a:rPr>
              <a:t>8 </a:t>
            </a:r>
            <a:endParaRPr lang="en-US" altLang="en-US" sz="2100" u="none">
              <a:latin typeface="Times New Roman" panose="02020603050405020304" pitchFamily="18" charset="0"/>
            </a:endParaRPr>
          </a:p>
        </p:txBody>
      </p:sp>
      <p:sp>
        <p:nvSpPr>
          <p:cNvPr id="139283" name="Text Box 19">
            <a:extLst>
              <a:ext uri="{FF2B5EF4-FFF2-40B4-BE49-F238E27FC236}">
                <a16:creationId xmlns:a16="http://schemas.microsoft.com/office/drawing/2014/main" id="{026A9C47-D850-47DD-937E-BD7434CFDAFB}"/>
              </a:ext>
            </a:extLst>
          </p:cNvPr>
          <p:cNvSpPr txBox="1">
            <a:spLocks noChangeArrowheads="1"/>
          </p:cNvSpPr>
          <p:nvPr/>
        </p:nvSpPr>
        <p:spPr bwMode="auto">
          <a:xfrm>
            <a:off x="2168525" y="2171700"/>
            <a:ext cx="1870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FF0000"/>
                </a:solidFill>
                <a:latin typeface="Times New Roman" panose="02020603050405020304" pitchFamily="18" charset="0"/>
              </a:rPr>
              <a:t>35000</a:t>
            </a:r>
          </a:p>
        </p:txBody>
      </p:sp>
      <p:sp>
        <p:nvSpPr>
          <p:cNvPr id="139284" name="Text Box 20">
            <a:extLst>
              <a:ext uri="{FF2B5EF4-FFF2-40B4-BE49-F238E27FC236}">
                <a16:creationId xmlns:a16="http://schemas.microsoft.com/office/drawing/2014/main" id="{3A370B10-8609-4BB6-AB0F-23ABE4CE38B7}"/>
              </a:ext>
            </a:extLst>
          </p:cNvPr>
          <p:cNvSpPr txBox="1">
            <a:spLocks noChangeArrowheads="1"/>
          </p:cNvSpPr>
          <p:nvPr/>
        </p:nvSpPr>
        <p:spPr bwMode="auto">
          <a:xfrm>
            <a:off x="2743200" y="2651125"/>
            <a:ext cx="1600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FF0000"/>
                </a:solidFill>
                <a:latin typeface="Times New Roman" panose="02020603050405020304" pitchFamily="18" charset="0"/>
              </a:rPr>
              <a:t>2326</a:t>
            </a:r>
          </a:p>
        </p:txBody>
      </p:sp>
      <p:sp>
        <p:nvSpPr>
          <p:cNvPr id="139285" name="Text Box 21">
            <a:extLst>
              <a:ext uri="{FF2B5EF4-FFF2-40B4-BE49-F238E27FC236}">
                <a16:creationId xmlns:a16="http://schemas.microsoft.com/office/drawing/2014/main" id="{77B6C3DB-6E35-47A5-B165-4D2F2D4DB93D}"/>
              </a:ext>
            </a:extLst>
          </p:cNvPr>
          <p:cNvSpPr txBox="1">
            <a:spLocks noChangeArrowheads="1"/>
          </p:cNvSpPr>
          <p:nvPr/>
        </p:nvSpPr>
        <p:spPr bwMode="auto">
          <a:xfrm>
            <a:off x="2344738" y="3143250"/>
            <a:ext cx="17700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FF0000"/>
                </a:solidFill>
                <a:latin typeface="Times New Roman" panose="02020603050405020304" pitchFamily="18" charset="0"/>
              </a:rPr>
              <a:t>6003</a:t>
            </a:r>
          </a:p>
        </p:txBody>
      </p:sp>
      <p:sp>
        <p:nvSpPr>
          <p:cNvPr id="139286" name="Text Box 22">
            <a:extLst>
              <a:ext uri="{FF2B5EF4-FFF2-40B4-BE49-F238E27FC236}">
                <a16:creationId xmlns:a16="http://schemas.microsoft.com/office/drawing/2014/main" id="{E7437AED-C747-44B3-8FE5-78DB889F46A1}"/>
              </a:ext>
            </a:extLst>
          </p:cNvPr>
          <p:cNvSpPr txBox="1">
            <a:spLocks noChangeArrowheads="1"/>
          </p:cNvSpPr>
          <p:nvPr/>
        </p:nvSpPr>
        <p:spPr bwMode="auto">
          <a:xfrm>
            <a:off x="7110413" y="3009900"/>
            <a:ext cx="7620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a:spcBef>
                <a:spcPct val="50000"/>
              </a:spcBef>
              <a:buFontTx/>
              <a:buNone/>
            </a:pPr>
            <a:r>
              <a:rPr lang="en-US" altLang="en-US" sz="2100" u="none">
                <a:solidFill>
                  <a:srgbClr val="FF0000"/>
                </a:solidFill>
                <a:latin typeface="Times New Roman" panose="02020603050405020304" pitchFamily="18" charset="0"/>
              </a:rPr>
              <a:t>50</a:t>
            </a:r>
            <a:endParaRPr lang="en-US" altLang="en-US" sz="2100" u="none">
              <a:latin typeface="Times New Roman" panose="02020603050405020304" pitchFamily="18" charset="0"/>
            </a:endParaRPr>
          </a:p>
        </p:txBody>
      </p:sp>
      <p:sp>
        <p:nvSpPr>
          <p:cNvPr id="139287" name="Text Box 23">
            <a:extLst>
              <a:ext uri="{FF2B5EF4-FFF2-40B4-BE49-F238E27FC236}">
                <a16:creationId xmlns:a16="http://schemas.microsoft.com/office/drawing/2014/main" id="{32149C74-EEEA-431A-938D-3E88C44DBAF1}"/>
              </a:ext>
            </a:extLst>
          </p:cNvPr>
          <p:cNvSpPr txBox="1">
            <a:spLocks noChangeArrowheads="1"/>
          </p:cNvSpPr>
          <p:nvPr/>
        </p:nvSpPr>
        <p:spPr bwMode="auto">
          <a:xfrm>
            <a:off x="6505575" y="2547938"/>
            <a:ext cx="809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FF0000"/>
                </a:solidFill>
                <a:latin typeface="Times New Roman" panose="02020603050405020304" pitchFamily="18" charset="0"/>
              </a:rPr>
              <a:t>4</a:t>
            </a:r>
            <a:r>
              <a:rPr lang="en-US" altLang="en-US" sz="2100" u="none">
                <a:latin typeface="Times New Roman" panose="02020603050405020304" pitchFamily="18" charset="0"/>
              </a:rPr>
              <a:t> </a:t>
            </a:r>
          </a:p>
        </p:txBody>
      </p:sp>
      <p:sp>
        <p:nvSpPr>
          <p:cNvPr id="139288" name="Text Box 24">
            <a:extLst>
              <a:ext uri="{FF2B5EF4-FFF2-40B4-BE49-F238E27FC236}">
                <a16:creationId xmlns:a16="http://schemas.microsoft.com/office/drawing/2014/main" id="{A1C03C0D-DA07-4B7F-A45D-73F97362CF6A}"/>
              </a:ext>
            </a:extLst>
          </p:cNvPr>
          <p:cNvSpPr txBox="1">
            <a:spLocks noChangeArrowheads="1"/>
          </p:cNvSpPr>
          <p:nvPr/>
        </p:nvSpPr>
        <p:spPr bwMode="auto">
          <a:xfrm>
            <a:off x="6656388" y="2989263"/>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FF0000"/>
                </a:solidFill>
                <a:latin typeface="Times New Roman" panose="02020603050405020304" pitchFamily="18" charset="0"/>
              </a:rPr>
              <a:t>9</a:t>
            </a:r>
            <a:endParaRPr lang="en-US" altLang="en-US" sz="2100" u="none">
              <a:latin typeface="Times New Roman" panose="02020603050405020304" pitchFamily="18" charset="0"/>
            </a:endParaRPr>
          </a:p>
        </p:txBody>
      </p:sp>
      <p:pic>
        <p:nvPicPr>
          <p:cNvPr id="8208" name="Picture 39" descr="th_9462029c">
            <a:extLst>
              <a:ext uri="{FF2B5EF4-FFF2-40B4-BE49-F238E27FC236}">
                <a16:creationId xmlns:a16="http://schemas.microsoft.com/office/drawing/2014/main" id="{6F3CD8FC-63DA-4617-A1AD-663D74E9943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0"/>
            <a:ext cx="15986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39" descr="th_9462029c">
            <a:extLst>
              <a:ext uri="{FF2B5EF4-FFF2-40B4-BE49-F238E27FC236}">
                <a16:creationId xmlns:a16="http://schemas.microsoft.com/office/drawing/2014/main" id="{382C6370-F33C-4187-855F-D820D4FDC3F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15986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图片 41" descr="未标题-1">
            <a:extLst>
              <a:ext uri="{FF2B5EF4-FFF2-40B4-BE49-F238E27FC236}">
                <a16:creationId xmlns:a16="http://schemas.microsoft.com/office/drawing/2014/main" id="{F5CE2021-74AE-4D0E-9B55-C91E604338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49750"/>
            <a:ext cx="91773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childTnLst>
                          </p:cTn>
                        </p:par>
                        <p:par>
                          <p:cTn id="10" fill="hold" nodeType="afterGroup">
                            <p:stCondLst>
                              <p:cond delay="3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075"/>
                                        </p:tgtEl>
                                        <p:attrNameLst>
                                          <p:attrName>style.visibility</p:attrName>
                                        </p:attrNameLst>
                                      </p:cBhvr>
                                      <p:to>
                                        <p:strVal val="visible"/>
                                      </p:to>
                                    </p:set>
                                    <p:anim calcmode="discrete" valueType="clr">
                                      <p:cBhvr override="childStyle">
                                        <p:cTn id="13" dur="80"/>
                                        <p:tgtEl>
                                          <p:spTgt spid="307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075"/>
                                        </p:tgtEl>
                                        <p:attrNameLst>
                                          <p:attrName>fillcolor</p:attrName>
                                        </p:attrNameLst>
                                      </p:cBhvr>
                                      <p:tavLst>
                                        <p:tav tm="0">
                                          <p:val>
                                            <p:clrVal>
                                              <a:schemeClr val="accent2"/>
                                            </p:clrVal>
                                          </p:val>
                                        </p:tav>
                                        <p:tav tm="50000">
                                          <p:val>
                                            <p:clrVal>
                                              <a:schemeClr val="hlink"/>
                                            </p:clrVal>
                                          </p:val>
                                        </p:tav>
                                      </p:tavLst>
                                    </p:anim>
                                    <p:set>
                                      <p:cBhvr>
                                        <p:cTn id="15" dur="80"/>
                                        <p:tgtEl>
                                          <p:spTgt spid="3075"/>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9275"/>
                                        </p:tgtEl>
                                        <p:attrNameLst>
                                          <p:attrName>style.visibility</p:attrName>
                                        </p:attrNameLst>
                                      </p:cBhvr>
                                      <p:to>
                                        <p:strVal val="visible"/>
                                      </p:to>
                                    </p:set>
                                    <p:anim calcmode="lin" valueType="num">
                                      <p:cBhvr additive="base">
                                        <p:cTn id="20" dur="500" fill="hold"/>
                                        <p:tgtEl>
                                          <p:spTgt spid="139275"/>
                                        </p:tgtEl>
                                        <p:attrNameLst>
                                          <p:attrName>ppt_x</p:attrName>
                                        </p:attrNameLst>
                                      </p:cBhvr>
                                      <p:tavLst>
                                        <p:tav tm="0">
                                          <p:val>
                                            <p:strVal val="#ppt_x"/>
                                          </p:val>
                                        </p:tav>
                                        <p:tav tm="100000">
                                          <p:val>
                                            <p:strVal val="#ppt_x"/>
                                          </p:val>
                                        </p:tav>
                                      </p:tavLst>
                                    </p:anim>
                                    <p:anim calcmode="lin" valueType="num">
                                      <p:cBhvr additive="base">
                                        <p:cTn id="21" dur="500" fill="hold"/>
                                        <p:tgtEl>
                                          <p:spTgt spid="13927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9278"/>
                                        </p:tgtEl>
                                        <p:attrNameLst>
                                          <p:attrName>style.visibility</p:attrName>
                                        </p:attrNameLst>
                                      </p:cBhvr>
                                      <p:to>
                                        <p:strVal val="visible"/>
                                      </p:to>
                                    </p:set>
                                    <p:anim calcmode="lin" valueType="num">
                                      <p:cBhvr additive="base">
                                        <p:cTn id="26" dur="500" fill="hold"/>
                                        <p:tgtEl>
                                          <p:spTgt spid="139278"/>
                                        </p:tgtEl>
                                        <p:attrNameLst>
                                          <p:attrName>ppt_x</p:attrName>
                                        </p:attrNameLst>
                                      </p:cBhvr>
                                      <p:tavLst>
                                        <p:tav tm="0">
                                          <p:val>
                                            <p:strVal val="#ppt_x"/>
                                          </p:val>
                                        </p:tav>
                                        <p:tav tm="100000">
                                          <p:val>
                                            <p:strVal val="#ppt_x"/>
                                          </p:val>
                                        </p:tav>
                                      </p:tavLst>
                                    </p:anim>
                                    <p:anim calcmode="lin" valueType="num">
                                      <p:cBhvr additive="base">
                                        <p:cTn id="27" dur="500" fill="hold"/>
                                        <p:tgtEl>
                                          <p:spTgt spid="13927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9283"/>
                                        </p:tgtEl>
                                        <p:attrNameLst>
                                          <p:attrName>style.visibility</p:attrName>
                                        </p:attrNameLst>
                                      </p:cBhvr>
                                      <p:to>
                                        <p:strVal val="visible"/>
                                      </p:to>
                                    </p:set>
                                    <p:anim calcmode="lin" valueType="num">
                                      <p:cBhvr additive="base">
                                        <p:cTn id="32" dur="500" fill="hold"/>
                                        <p:tgtEl>
                                          <p:spTgt spid="139283"/>
                                        </p:tgtEl>
                                        <p:attrNameLst>
                                          <p:attrName>ppt_x</p:attrName>
                                        </p:attrNameLst>
                                      </p:cBhvr>
                                      <p:tavLst>
                                        <p:tav tm="0">
                                          <p:val>
                                            <p:strVal val="#ppt_x"/>
                                          </p:val>
                                        </p:tav>
                                        <p:tav tm="100000">
                                          <p:val>
                                            <p:strVal val="#ppt_x"/>
                                          </p:val>
                                        </p:tav>
                                      </p:tavLst>
                                    </p:anim>
                                    <p:anim calcmode="lin" valueType="num">
                                      <p:cBhvr additive="base">
                                        <p:cTn id="33" dur="500" fill="hold"/>
                                        <p:tgtEl>
                                          <p:spTgt spid="13928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9279"/>
                                        </p:tgtEl>
                                        <p:attrNameLst>
                                          <p:attrName>style.visibility</p:attrName>
                                        </p:attrNameLst>
                                      </p:cBhvr>
                                      <p:to>
                                        <p:strVal val="visible"/>
                                      </p:to>
                                    </p:set>
                                    <p:anim calcmode="lin" valueType="num">
                                      <p:cBhvr additive="base">
                                        <p:cTn id="38" dur="500" fill="hold"/>
                                        <p:tgtEl>
                                          <p:spTgt spid="139279"/>
                                        </p:tgtEl>
                                        <p:attrNameLst>
                                          <p:attrName>ppt_x</p:attrName>
                                        </p:attrNameLst>
                                      </p:cBhvr>
                                      <p:tavLst>
                                        <p:tav tm="0">
                                          <p:val>
                                            <p:strVal val="#ppt_x"/>
                                          </p:val>
                                        </p:tav>
                                        <p:tav tm="100000">
                                          <p:val>
                                            <p:strVal val="#ppt_x"/>
                                          </p:val>
                                        </p:tav>
                                      </p:tavLst>
                                    </p:anim>
                                    <p:anim calcmode="lin" valueType="num">
                                      <p:cBhvr additive="base">
                                        <p:cTn id="39" dur="500" fill="hold"/>
                                        <p:tgtEl>
                                          <p:spTgt spid="139279"/>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9280"/>
                                        </p:tgtEl>
                                        <p:attrNameLst>
                                          <p:attrName>style.visibility</p:attrName>
                                        </p:attrNameLst>
                                      </p:cBhvr>
                                      <p:to>
                                        <p:strVal val="visible"/>
                                      </p:to>
                                    </p:set>
                                    <p:anim calcmode="lin" valueType="num">
                                      <p:cBhvr additive="base">
                                        <p:cTn id="44" dur="500" fill="hold"/>
                                        <p:tgtEl>
                                          <p:spTgt spid="139280"/>
                                        </p:tgtEl>
                                        <p:attrNameLst>
                                          <p:attrName>ppt_x</p:attrName>
                                        </p:attrNameLst>
                                      </p:cBhvr>
                                      <p:tavLst>
                                        <p:tav tm="0">
                                          <p:val>
                                            <p:strVal val="#ppt_x"/>
                                          </p:val>
                                        </p:tav>
                                        <p:tav tm="100000">
                                          <p:val>
                                            <p:strVal val="#ppt_x"/>
                                          </p:val>
                                        </p:tav>
                                      </p:tavLst>
                                    </p:anim>
                                    <p:anim calcmode="lin" valueType="num">
                                      <p:cBhvr additive="base">
                                        <p:cTn id="45" dur="500" fill="hold"/>
                                        <p:tgtEl>
                                          <p:spTgt spid="139280"/>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9281"/>
                                        </p:tgtEl>
                                        <p:attrNameLst>
                                          <p:attrName>style.visibility</p:attrName>
                                        </p:attrNameLst>
                                      </p:cBhvr>
                                      <p:to>
                                        <p:strVal val="visible"/>
                                      </p:to>
                                    </p:set>
                                    <p:anim calcmode="lin" valueType="num">
                                      <p:cBhvr additive="base">
                                        <p:cTn id="50" dur="500" fill="hold"/>
                                        <p:tgtEl>
                                          <p:spTgt spid="139281"/>
                                        </p:tgtEl>
                                        <p:attrNameLst>
                                          <p:attrName>ppt_x</p:attrName>
                                        </p:attrNameLst>
                                      </p:cBhvr>
                                      <p:tavLst>
                                        <p:tav tm="0">
                                          <p:val>
                                            <p:strVal val="#ppt_x"/>
                                          </p:val>
                                        </p:tav>
                                        <p:tav tm="100000">
                                          <p:val>
                                            <p:strVal val="#ppt_x"/>
                                          </p:val>
                                        </p:tav>
                                      </p:tavLst>
                                    </p:anim>
                                    <p:anim calcmode="lin" valueType="num">
                                      <p:cBhvr additive="base">
                                        <p:cTn id="51" dur="500" fill="hold"/>
                                        <p:tgtEl>
                                          <p:spTgt spid="139281"/>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9284"/>
                                        </p:tgtEl>
                                        <p:attrNameLst>
                                          <p:attrName>style.visibility</p:attrName>
                                        </p:attrNameLst>
                                      </p:cBhvr>
                                      <p:to>
                                        <p:strVal val="visible"/>
                                      </p:to>
                                    </p:set>
                                    <p:anim calcmode="lin" valueType="num">
                                      <p:cBhvr additive="base">
                                        <p:cTn id="56" dur="500" fill="hold"/>
                                        <p:tgtEl>
                                          <p:spTgt spid="139284"/>
                                        </p:tgtEl>
                                        <p:attrNameLst>
                                          <p:attrName>ppt_x</p:attrName>
                                        </p:attrNameLst>
                                      </p:cBhvr>
                                      <p:tavLst>
                                        <p:tav tm="0">
                                          <p:val>
                                            <p:strVal val="#ppt_x"/>
                                          </p:val>
                                        </p:tav>
                                        <p:tav tm="100000">
                                          <p:val>
                                            <p:strVal val="#ppt_x"/>
                                          </p:val>
                                        </p:tav>
                                      </p:tavLst>
                                    </p:anim>
                                    <p:anim calcmode="lin" valueType="num">
                                      <p:cBhvr additive="base">
                                        <p:cTn id="57" dur="500" fill="hold"/>
                                        <p:tgtEl>
                                          <p:spTgt spid="139284"/>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39285"/>
                                        </p:tgtEl>
                                        <p:attrNameLst>
                                          <p:attrName>style.visibility</p:attrName>
                                        </p:attrNameLst>
                                      </p:cBhvr>
                                      <p:to>
                                        <p:strVal val="visible"/>
                                      </p:to>
                                    </p:set>
                                    <p:animEffect transition="in" filter="box(in)">
                                      <p:cBhvr>
                                        <p:cTn id="62" dur="500"/>
                                        <p:tgtEl>
                                          <p:spTgt spid="13928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9287"/>
                                        </p:tgtEl>
                                        <p:attrNameLst>
                                          <p:attrName>style.visibility</p:attrName>
                                        </p:attrNameLst>
                                      </p:cBhvr>
                                      <p:to>
                                        <p:strVal val="visible"/>
                                      </p:to>
                                    </p:set>
                                    <p:anim calcmode="lin" valueType="num">
                                      <p:cBhvr additive="base">
                                        <p:cTn id="67" dur="500" fill="hold"/>
                                        <p:tgtEl>
                                          <p:spTgt spid="139287"/>
                                        </p:tgtEl>
                                        <p:attrNameLst>
                                          <p:attrName>ppt_x</p:attrName>
                                        </p:attrNameLst>
                                      </p:cBhvr>
                                      <p:tavLst>
                                        <p:tav tm="0">
                                          <p:val>
                                            <p:strVal val="#ppt_x"/>
                                          </p:val>
                                        </p:tav>
                                        <p:tav tm="100000">
                                          <p:val>
                                            <p:strVal val="#ppt_x"/>
                                          </p:val>
                                        </p:tav>
                                      </p:tavLst>
                                    </p:anim>
                                    <p:anim calcmode="lin" valueType="num">
                                      <p:cBhvr additive="base">
                                        <p:cTn id="68" dur="500" fill="hold"/>
                                        <p:tgtEl>
                                          <p:spTgt spid="139287"/>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9282"/>
                                        </p:tgtEl>
                                        <p:attrNameLst>
                                          <p:attrName>style.visibility</p:attrName>
                                        </p:attrNameLst>
                                      </p:cBhvr>
                                      <p:to>
                                        <p:strVal val="visible"/>
                                      </p:to>
                                    </p:set>
                                    <p:anim calcmode="lin" valueType="num">
                                      <p:cBhvr additive="base">
                                        <p:cTn id="73" dur="500" fill="hold"/>
                                        <p:tgtEl>
                                          <p:spTgt spid="139282"/>
                                        </p:tgtEl>
                                        <p:attrNameLst>
                                          <p:attrName>ppt_x</p:attrName>
                                        </p:attrNameLst>
                                      </p:cBhvr>
                                      <p:tavLst>
                                        <p:tav tm="0">
                                          <p:val>
                                            <p:strVal val="#ppt_x"/>
                                          </p:val>
                                        </p:tav>
                                        <p:tav tm="100000">
                                          <p:val>
                                            <p:strVal val="#ppt_x"/>
                                          </p:val>
                                        </p:tav>
                                      </p:tavLst>
                                    </p:anim>
                                    <p:anim calcmode="lin" valueType="num">
                                      <p:cBhvr additive="base">
                                        <p:cTn id="74" dur="500" fill="hold"/>
                                        <p:tgtEl>
                                          <p:spTgt spid="139282"/>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39288"/>
                                        </p:tgtEl>
                                        <p:attrNameLst>
                                          <p:attrName>style.visibility</p:attrName>
                                        </p:attrNameLst>
                                      </p:cBhvr>
                                      <p:to>
                                        <p:strVal val="visible"/>
                                      </p:to>
                                    </p:set>
                                    <p:animEffect transition="in" filter="box(in)">
                                      <p:cBhvr>
                                        <p:cTn id="79" dur="500"/>
                                        <p:tgtEl>
                                          <p:spTgt spid="13928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39286"/>
                                        </p:tgtEl>
                                        <p:attrNameLst>
                                          <p:attrName>style.visibility</p:attrName>
                                        </p:attrNameLst>
                                      </p:cBhvr>
                                      <p:to>
                                        <p:strVal val="visible"/>
                                      </p:to>
                                    </p:set>
                                    <p:anim calcmode="lin" valueType="num">
                                      <p:cBhvr additive="base">
                                        <p:cTn id="84" dur="500" fill="hold"/>
                                        <p:tgtEl>
                                          <p:spTgt spid="139286"/>
                                        </p:tgtEl>
                                        <p:attrNameLst>
                                          <p:attrName>ppt_x</p:attrName>
                                        </p:attrNameLst>
                                      </p:cBhvr>
                                      <p:tavLst>
                                        <p:tav tm="0">
                                          <p:val>
                                            <p:strVal val="#ppt_x"/>
                                          </p:val>
                                        </p:tav>
                                        <p:tav tm="100000">
                                          <p:val>
                                            <p:strVal val="#ppt_x"/>
                                          </p:val>
                                        </p:tav>
                                      </p:tavLst>
                                    </p:anim>
                                    <p:anim calcmode="lin" valueType="num">
                                      <p:cBhvr additive="base">
                                        <p:cTn id="85" dur="500" fill="hold"/>
                                        <p:tgtEl>
                                          <p:spTgt spid="139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P spid="139275" grpId="0"/>
      <p:bldP spid="139278" grpId="0"/>
      <p:bldP spid="139279" grpId="0"/>
      <p:bldP spid="139280" grpId="0"/>
      <p:bldP spid="139281" grpId="0"/>
      <p:bldP spid="139282" grpId="0"/>
      <p:bldP spid="139283" grpId="0"/>
      <p:bldP spid="139284" grpId="0"/>
      <p:bldP spid="139285" grpId="0"/>
      <p:bldP spid="139286" grpId="0"/>
      <p:bldP spid="139287" grpId="0"/>
      <p:bldP spid="1392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a:extLst>
              <a:ext uri="{FF2B5EF4-FFF2-40B4-BE49-F238E27FC236}">
                <a16:creationId xmlns:a16="http://schemas.microsoft.com/office/drawing/2014/main" id="{8D850B3A-717D-4953-8E7A-A59180C8C4B8}"/>
              </a:ext>
            </a:extLst>
          </p:cNvPr>
          <p:cNvSpPr txBox="1">
            <a:spLocks noChangeArrowheads="1"/>
          </p:cNvSpPr>
          <p:nvPr/>
        </p:nvSpPr>
        <p:spPr bwMode="auto">
          <a:xfrm>
            <a:off x="838200" y="400050"/>
            <a:ext cx="3124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a:solidFill>
                  <a:srgbClr val="008000"/>
                </a:solidFill>
                <a:latin typeface="Times New Roman" panose="02020603050405020304" pitchFamily="18" charset="0"/>
                <a:cs typeface="Times New Roman" panose="02020603050405020304" pitchFamily="18" charset="0"/>
              </a:rPr>
              <a:t>Bài 3</a:t>
            </a:r>
            <a:r>
              <a:rPr lang="en-US" altLang="en-US" sz="2100" u="none">
                <a:solidFill>
                  <a:srgbClr val="008000"/>
                </a:solidFill>
                <a:latin typeface="Times New Roman" panose="02020603050405020304" pitchFamily="18" charset="0"/>
                <a:cs typeface="Times New Roman" panose="02020603050405020304" pitchFamily="18" charset="0"/>
              </a:rPr>
              <a:t> :  &gt; ; &lt; ; =   ?</a:t>
            </a:r>
          </a:p>
        </p:txBody>
      </p:sp>
      <p:sp>
        <p:nvSpPr>
          <p:cNvPr id="158727" name="Text Box 7">
            <a:extLst>
              <a:ext uri="{FF2B5EF4-FFF2-40B4-BE49-F238E27FC236}">
                <a16:creationId xmlns:a16="http://schemas.microsoft.com/office/drawing/2014/main" id="{3AD8AA7D-05CD-413B-9C14-88C0380CAA50}"/>
              </a:ext>
            </a:extLst>
          </p:cNvPr>
          <p:cNvSpPr txBox="1">
            <a:spLocks noChangeArrowheads="1"/>
          </p:cNvSpPr>
          <p:nvPr/>
        </p:nvSpPr>
        <p:spPr bwMode="auto">
          <a:xfrm>
            <a:off x="990600" y="1028700"/>
            <a:ext cx="73914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u="none">
                <a:solidFill>
                  <a:srgbClr val="008000"/>
                </a:solidFill>
                <a:latin typeface="Times New Roman" panose="02020603050405020304" pitchFamily="18" charset="0"/>
                <a:cs typeface="Times New Roman" panose="02020603050405020304" pitchFamily="18" charset="0"/>
              </a:rPr>
              <a:t>2kg 50g  … 2500g          ;   6090kg … 6tấn 8kg</a:t>
            </a:r>
          </a:p>
          <a:p>
            <a:pPr>
              <a:spcBef>
                <a:spcPct val="50000"/>
              </a:spcBef>
              <a:buFontTx/>
              <a:buNone/>
            </a:pPr>
            <a:endParaRPr lang="en-US" altLang="en-US" sz="2100" u="none">
              <a:solidFill>
                <a:srgbClr val="008000"/>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100" u="none">
              <a:solidFill>
                <a:srgbClr val="008000"/>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2100" u="none">
                <a:solidFill>
                  <a:srgbClr val="008000"/>
                </a:solidFill>
                <a:latin typeface="Times New Roman" panose="02020603050405020304" pitchFamily="18" charset="0"/>
                <a:cs typeface="Times New Roman" panose="02020603050405020304" pitchFamily="18" charset="0"/>
              </a:rPr>
              <a:t>13kg 85g … 13kg 805g   ;         tấn    … 250kg</a:t>
            </a:r>
          </a:p>
          <a:p>
            <a:pPr>
              <a:spcBef>
                <a:spcPct val="50000"/>
              </a:spcBef>
              <a:buFontTx/>
              <a:buNone/>
            </a:pPr>
            <a:endParaRPr lang="en-US" altLang="en-US" sz="2100" u="none">
              <a:solidFill>
                <a:srgbClr val="008000"/>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100" u="none">
              <a:solidFill>
                <a:srgbClr val="008000"/>
              </a:solidFill>
              <a:latin typeface="Times New Roman" panose="02020603050405020304" pitchFamily="18" charset="0"/>
              <a:cs typeface="Times New Roman" panose="02020603050405020304" pitchFamily="18" charset="0"/>
            </a:endParaRPr>
          </a:p>
        </p:txBody>
      </p:sp>
      <p:graphicFrame>
        <p:nvGraphicFramePr>
          <p:cNvPr id="158728" name="Object 8">
            <a:extLst>
              <a:ext uri="{FF2B5EF4-FFF2-40B4-BE49-F238E27FC236}">
                <a16:creationId xmlns:a16="http://schemas.microsoft.com/office/drawing/2014/main" id="{DC6484C3-A555-43BB-ABDE-61899CE6C583}"/>
              </a:ext>
            </a:extLst>
          </p:cNvPr>
          <p:cNvGraphicFramePr>
            <a:graphicFrameLocks noChangeAspect="1"/>
          </p:cNvGraphicFramePr>
          <p:nvPr>
            <p:ph/>
          </p:nvPr>
        </p:nvGraphicFramePr>
        <p:xfrm>
          <a:off x="4095750" y="2360613"/>
          <a:ext cx="322263" cy="692150"/>
        </p:xfrm>
        <a:graphic>
          <a:graphicData uri="http://schemas.openxmlformats.org/presentationml/2006/ole">
            <mc:AlternateContent xmlns:mc="http://schemas.openxmlformats.org/markup-compatibility/2006">
              <mc:Choice xmlns:v="urn:schemas-microsoft-com:vml" Requires="v">
                <p:oleObj spid="_x0000_s9237" name="Equation" r:id="rId3" imgW="152280" imgH="393480" progId="Equation.3">
                  <p:embed/>
                </p:oleObj>
              </mc:Choice>
              <mc:Fallback>
                <p:oleObj name="Equation" r:id="rId3" imgW="152280" imgH="39348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2360613"/>
                        <a:ext cx="3222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8730" name="Text Box 10">
            <a:extLst>
              <a:ext uri="{FF2B5EF4-FFF2-40B4-BE49-F238E27FC236}">
                <a16:creationId xmlns:a16="http://schemas.microsoft.com/office/drawing/2014/main" id="{A09A2C55-4059-4213-B78C-17746E26932D}"/>
              </a:ext>
            </a:extLst>
          </p:cNvPr>
          <p:cNvSpPr txBox="1">
            <a:spLocks noChangeArrowheads="1"/>
          </p:cNvSpPr>
          <p:nvPr/>
        </p:nvSpPr>
        <p:spPr bwMode="auto">
          <a:xfrm>
            <a:off x="4919663" y="985838"/>
            <a:ext cx="14319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en-US" sz="2100" u="none">
                <a:solidFill>
                  <a:srgbClr val="FF0000"/>
                </a:solidFill>
                <a:latin typeface="Times New Roman" panose="02020603050405020304" pitchFamily="18" charset="0"/>
                <a:cs typeface="Times New Roman" panose="02020603050405020304" pitchFamily="18" charset="0"/>
              </a:rPr>
              <a:t>&gt;</a:t>
            </a:r>
            <a:endParaRPr lang="en-US" altLang="en-US" sz="2100">
              <a:latin typeface="Times New Roman" panose="02020603050405020304" pitchFamily="18" charset="0"/>
              <a:cs typeface="Times New Roman" panose="02020603050405020304" pitchFamily="18" charset="0"/>
            </a:endParaRPr>
          </a:p>
        </p:txBody>
      </p:sp>
      <p:sp>
        <p:nvSpPr>
          <p:cNvPr id="158731" name="Text Box 11">
            <a:extLst>
              <a:ext uri="{FF2B5EF4-FFF2-40B4-BE49-F238E27FC236}">
                <a16:creationId xmlns:a16="http://schemas.microsoft.com/office/drawing/2014/main" id="{E02BC30A-FCED-4EF5-A32B-C86FBDAD37EB}"/>
              </a:ext>
            </a:extLst>
          </p:cNvPr>
          <p:cNvSpPr txBox="1">
            <a:spLocks noChangeArrowheads="1"/>
          </p:cNvSpPr>
          <p:nvPr/>
        </p:nvSpPr>
        <p:spPr bwMode="auto">
          <a:xfrm>
            <a:off x="2114550" y="2387600"/>
            <a:ext cx="5699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en-US" sz="2100" u="none">
                <a:solidFill>
                  <a:srgbClr val="FF0000"/>
                </a:solidFill>
                <a:latin typeface="Times New Roman" panose="02020603050405020304" pitchFamily="18" charset="0"/>
                <a:cs typeface="Times New Roman" panose="02020603050405020304" pitchFamily="18" charset="0"/>
              </a:rPr>
              <a:t>&lt;</a:t>
            </a:r>
            <a:endParaRPr lang="en-US" altLang="en-US" sz="2100">
              <a:latin typeface="Times New Roman" panose="02020603050405020304" pitchFamily="18" charset="0"/>
              <a:cs typeface="Times New Roman" panose="02020603050405020304" pitchFamily="18" charset="0"/>
            </a:endParaRPr>
          </a:p>
        </p:txBody>
      </p:sp>
      <p:sp>
        <p:nvSpPr>
          <p:cNvPr id="158732" name="Text Box 12">
            <a:extLst>
              <a:ext uri="{FF2B5EF4-FFF2-40B4-BE49-F238E27FC236}">
                <a16:creationId xmlns:a16="http://schemas.microsoft.com/office/drawing/2014/main" id="{909C2E31-BE18-455D-AAE2-A4E2A7A99A1C}"/>
              </a:ext>
            </a:extLst>
          </p:cNvPr>
          <p:cNvSpPr txBox="1">
            <a:spLocks noChangeArrowheads="1"/>
          </p:cNvSpPr>
          <p:nvPr/>
        </p:nvSpPr>
        <p:spPr bwMode="auto">
          <a:xfrm>
            <a:off x="2047875" y="954088"/>
            <a:ext cx="590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en-US" sz="2100" u="none">
                <a:solidFill>
                  <a:srgbClr val="FF0000"/>
                </a:solidFill>
                <a:latin typeface="Times New Roman" panose="02020603050405020304" pitchFamily="18" charset="0"/>
                <a:cs typeface="Times New Roman" panose="02020603050405020304" pitchFamily="18" charset="0"/>
              </a:rPr>
              <a:t>&lt;</a:t>
            </a:r>
            <a:endParaRPr lang="en-US" altLang="en-US" sz="2100">
              <a:latin typeface="Times New Roman" panose="02020603050405020304" pitchFamily="18" charset="0"/>
              <a:cs typeface="Times New Roman" panose="02020603050405020304" pitchFamily="18" charset="0"/>
            </a:endParaRPr>
          </a:p>
        </p:txBody>
      </p:sp>
      <p:sp>
        <p:nvSpPr>
          <p:cNvPr id="158733" name="Text Box 13">
            <a:extLst>
              <a:ext uri="{FF2B5EF4-FFF2-40B4-BE49-F238E27FC236}">
                <a16:creationId xmlns:a16="http://schemas.microsoft.com/office/drawing/2014/main" id="{6F53CA01-BAB1-4776-9EE1-5D2EC6DD2DC9}"/>
              </a:ext>
            </a:extLst>
          </p:cNvPr>
          <p:cNvSpPr txBox="1">
            <a:spLocks noChangeArrowheads="1"/>
          </p:cNvSpPr>
          <p:nvPr/>
        </p:nvSpPr>
        <p:spPr bwMode="auto">
          <a:xfrm>
            <a:off x="5086350" y="2432050"/>
            <a:ext cx="13144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en-US" sz="2100" u="none">
                <a:solidFill>
                  <a:srgbClr val="FF0000"/>
                </a:solidFill>
                <a:latin typeface="Times New Roman" panose="02020603050405020304" pitchFamily="18" charset="0"/>
                <a:cs typeface="Times New Roman" panose="02020603050405020304" pitchFamily="18" charset="0"/>
              </a:rPr>
              <a:t>=</a:t>
            </a:r>
            <a:endParaRPr lang="en-US" altLang="en-US" sz="2100">
              <a:latin typeface="Times New Roman" panose="02020603050405020304" pitchFamily="18" charset="0"/>
              <a:cs typeface="Times New Roman" panose="02020603050405020304" pitchFamily="18" charset="0"/>
            </a:endParaRPr>
          </a:p>
        </p:txBody>
      </p:sp>
      <p:sp>
        <p:nvSpPr>
          <p:cNvPr id="158735" name="Text Box 15">
            <a:extLst>
              <a:ext uri="{FF2B5EF4-FFF2-40B4-BE49-F238E27FC236}">
                <a16:creationId xmlns:a16="http://schemas.microsoft.com/office/drawing/2014/main" id="{26AF5995-373D-40F6-B54F-49E4F885321A}"/>
              </a:ext>
            </a:extLst>
          </p:cNvPr>
          <p:cNvSpPr txBox="1">
            <a:spLocks noChangeArrowheads="1"/>
          </p:cNvSpPr>
          <p:nvPr/>
        </p:nvSpPr>
        <p:spPr bwMode="auto">
          <a:xfrm>
            <a:off x="1143000" y="1577975"/>
            <a:ext cx="1447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1800" i="1" u="none">
                <a:solidFill>
                  <a:srgbClr val="0000CC"/>
                </a:solidFill>
                <a:latin typeface="Times New Roman" panose="02020603050405020304" pitchFamily="18" charset="0"/>
                <a:cs typeface="Times New Roman" panose="02020603050405020304" pitchFamily="18" charset="0"/>
              </a:rPr>
              <a:t>2 050g</a:t>
            </a:r>
          </a:p>
        </p:txBody>
      </p:sp>
      <p:sp>
        <p:nvSpPr>
          <p:cNvPr id="158736" name="Text Box 16">
            <a:extLst>
              <a:ext uri="{FF2B5EF4-FFF2-40B4-BE49-F238E27FC236}">
                <a16:creationId xmlns:a16="http://schemas.microsoft.com/office/drawing/2014/main" id="{915669D0-F7C1-41D6-840A-48E949FBD329}"/>
              </a:ext>
            </a:extLst>
          </p:cNvPr>
          <p:cNvSpPr txBox="1">
            <a:spLocks noChangeArrowheads="1"/>
          </p:cNvSpPr>
          <p:nvPr/>
        </p:nvSpPr>
        <p:spPr bwMode="auto">
          <a:xfrm>
            <a:off x="5370513" y="1576388"/>
            <a:ext cx="27432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1800" i="1" u="none">
                <a:solidFill>
                  <a:srgbClr val="0000CC"/>
                </a:solidFill>
                <a:latin typeface="Times New Roman" panose="02020603050405020304" pitchFamily="18" charset="0"/>
                <a:cs typeface="Times New Roman" panose="02020603050405020304" pitchFamily="18" charset="0"/>
              </a:rPr>
              <a:t>6 008kg</a:t>
            </a:r>
          </a:p>
        </p:txBody>
      </p:sp>
      <p:sp>
        <p:nvSpPr>
          <p:cNvPr id="158737" name="Text Box 17">
            <a:extLst>
              <a:ext uri="{FF2B5EF4-FFF2-40B4-BE49-F238E27FC236}">
                <a16:creationId xmlns:a16="http://schemas.microsoft.com/office/drawing/2014/main" id="{84815743-D610-46E6-9DDC-ABCE598D08E9}"/>
              </a:ext>
            </a:extLst>
          </p:cNvPr>
          <p:cNvSpPr txBox="1">
            <a:spLocks noChangeArrowheads="1"/>
          </p:cNvSpPr>
          <p:nvPr/>
        </p:nvSpPr>
        <p:spPr bwMode="auto">
          <a:xfrm>
            <a:off x="4095750" y="3146425"/>
            <a:ext cx="20066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1800" i="1" u="none">
                <a:solidFill>
                  <a:srgbClr val="0000CC"/>
                </a:solidFill>
                <a:latin typeface="Times New Roman" panose="02020603050405020304" pitchFamily="18" charset="0"/>
                <a:cs typeface="Times New Roman" panose="02020603050405020304" pitchFamily="18" charset="0"/>
              </a:rPr>
              <a:t>250kg</a:t>
            </a:r>
          </a:p>
        </p:txBody>
      </p:sp>
      <p:sp>
        <p:nvSpPr>
          <p:cNvPr id="158738" name="Text Box 18">
            <a:extLst>
              <a:ext uri="{FF2B5EF4-FFF2-40B4-BE49-F238E27FC236}">
                <a16:creationId xmlns:a16="http://schemas.microsoft.com/office/drawing/2014/main" id="{02A92577-33C6-476C-BB79-C2DABA443AF4}"/>
              </a:ext>
            </a:extLst>
          </p:cNvPr>
          <p:cNvSpPr txBox="1">
            <a:spLocks noChangeArrowheads="1"/>
          </p:cNvSpPr>
          <p:nvPr/>
        </p:nvSpPr>
        <p:spPr bwMode="auto">
          <a:xfrm>
            <a:off x="2625725" y="3079750"/>
            <a:ext cx="18542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1800" i="1" u="none">
                <a:solidFill>
                  <a:srgbClr val="0000CC"/>
                </a:solidFill>
                <a:latin typeface="Times New Roman" panose="02020603050405020304" pitchFamily="18" charset="0"/>
                <a:cs typeface="Times New Roman" panose="02020603050405020304" pitchFamily="18" charset="0"/>
              </a:rPr>
              <a:t>13 805g</a:t>
            </a:r>
          </a:p>
        </p:txBody>
      </p:sp>
      <p:sp>
        <p:nvSpPr>
          <p:cNvPr id="158739" name="Text Box 19">
            <a:extLst>
              <a:ext uri="{FF2B5EF4-FFF2-40B4-BE49-F238E27FC236}">
                <a16:creationId xmlns:a16="http://schemas.microsoft.com/office/drawing/2014/main" id="{FF801BB1-EB89-4639-BAF9-80C4D5E98B34}"/>
              </a:ext>
            </a:extLst>
          </p:cNvPr>
          <p:cNvSpPr txBox="1">
            <a:spLocks noChangeArrowheads="1"/>
          </p:cNvSpPr>
          <p:nvPr/>
        </p:nvSpPr>
        <p:spPr bwMode="auto">
          <a:xfrm>
            <a:off x="1155700" y="3079750"/>
            <a:ext cx="16002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1800" i="1" u="none">
                <a:solidFill>
                  <a:srgbClr val="0000CC"/>
                </a:solidFill>
                <a:latin typeface="Times New Roman" panose="02020603050405020304" pitchFamily="18" charset="0"/>
                <a:cs typeface="Times New Roman" panose="02020603050405020304" pitchFamily="18" charset="0"/>
              </a:rPr>
              <a:t>13 085g</a:t>
            </a:r>
          </a:p>
        </p:txBody>
      </p:sp>
      <p:pic>
        <p:nvPicPr>
          <p:cNvPr id="9230" name="Picture 39" descr="th_9462029c">
            <a:extLst>
              <a:ext uri="{FF2B5EF4-FFF2-40B4-BE49-F238E27FC236}">
                <a16:creationId xmlns:a16="http://schemas.microsoft.com/office/drawing/2014/main" id="{BADA4DFD-BE33-4B1A-AB9B-B39D3B888A0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9213"/>
            <a:ext cx="15986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图片 41" descr="未标题-1">
            <a:extLst>
              <a:ext uri="{FF2B5EF4-FFF2-40B4-BE49-F238E27FC236}">
                <a16:creationId xmlns:a16="http://schemas.microsoft.com/office/drawing/2014/main" id="{F81A9F15-A49A-4E3B-9956-49DECE70E8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935413"/>
            <a:ext cx="9177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a:extLst>
              <a:ext uri="{FF2B5EF4-FFF2-40B4-BE49-F238E27FC236}">
                <a16:creationId xmlns:a16="http://schemas.microsoft.com/office/drawing/2014/main" id="{4F7538E5-06B5-456D-B461-18A1BC6F85C9}"/>
              </a:ext>
            </a:extLst>
          </p:cNvPr>
          <p:cNvSpPr>
            <a:spLocks noChangeArrowheads="1"/>
          </p:cNvSpPr>
          <p:nvPr/>
        </p:nvSpPr>
        <p:spPr bwMode="auto">
          <a:xfrm>
            <a:off x="1447800" y="1379538"/>
            <a:ext cx="152400" cy="277812"/>
          </a:xfrm>
          <a:prstGeom prst="downArrow">
            <a:avLst>
              <a:gd name="adj1" fmla="val 50000"/>
              <a:gd name="adj2" fmla="val 49919"/>
            </a:avLst>
          </a:prstGeom>
          <a:solidFill>
            <a:schemeClr val="accent1"/>
          </a:solidFill>
          <a:ln w="9525" algn="ctr">
            <a:solidFill>
              <a:schemeClr val="tx1"/>
            </a:solidFill>
            <a:round/>
            <a:headEnd/>
            <a:tailEnd/>
          </a:ln>
        </p:spPr>
        <p:txBody>
          <a:bodyPr/>
          <a:lstStyle/>
          <a:p>
            <a:endParaRPr lang="vi-VN" altLang="vi-VN"/>
          </a:p>
        </p:txBody>
      </p:sp>
      <p:sp>
        <p:nvSpPr>
          <p:cNvPr id="19" name="Down Arrow 18">
            <a:extLst>
              <a:ext uri="{FF2B5EF4-FFF2-40B4-BE49-F238E27FC236}">
                <a16:creationId xmlns:a16="http://schemas.microsoft.com/office/drawing/2014/main" id="{075C203E-8BE4-4CD5-80DE-F1C6CE035A44}"/>
              </a:ext>
            </a:extLst>
          </p:cNvPr>
          <p:cNvSpPr>
            <a:spLocks noChangeArrowheads="1"/>
          </p:cNvSpPr>
          <p:nvPr/>
        </p:nvSpPr>
        <p:spPr bwMode="auto">
          <a:xfrm>
            <a:off x="5683250" y="1350963"/>
            <a:ext cx="152400" cy="277812"/>
          </a:xfrm>
          <a:prstGeom prst="downArrow">
            <a:avLst>
              <a:gd name="adj1" fmla="val 50000"/>
              <a:gd name="adj2" fmla="val 49919"/>
            </a:avLst>
          </a:prstGeom>
          <a:solidFill>
            <a:schemeClr val="accent1"/>
          </a:solidFill>
          <a:ln w="9525" algn="ctr">
            <a:solidFill>
              <a:schemeClr val="tx1"/>
            </a:solidFill>
            <a:round/>
            <a:headEnd/>
            <a:tailEnd/>
          </a:ln>
        </p:spPr>
        <p:txBody>
          <a:bodyPr/>
          <a:lstStyle/>
          <a:p>
            <a:endParaRPr lang="vi-VN" altLang="vi-VN"/>
          </a:p>
        </p:txBody>
      </p:sp>
      <p:sp>
        <p:nvSpPr>
          <p:cNvPr id="20" name="Down Arrow 19">
            <a:extLst>
              <a:ext uri="{FF2B5EF4-FFF2-40B4-BE49-F238E27FC236}">
                <a16:creationId xmlns:a16="http://schemas.microsoft.com/office/drawing/2014/main" id="{6F9957DC-E892-4D24-83F0-D4A0034D1F3E}"/>
              </a:ext>
            </a:extLst>
          </p:cNvPr>
          <p:cNvSpPr>
            <a:spLocks noChangeArrowheads="1"/>
          </p:cNvSpPr>
          <p:nvPr/>
        </p:nvSpPr>
        <p:spPr bwMode="auto">
          <a:xfrm>
            <a:off x="1506538" y="2843213"/>
            <a:ext cx="152400" cy="279400"/>
          </a:xfrm>
          <a:prstGeom prst="downArrow">
            <a:avLst>
              <a:gd name="adj1" fmla="val 50000"/>
              <a:gd name="adj2" fmla="val 50204"/>
            </a:avLst>
          </a:prstGeom>
          <a:solidFill>
            <a:schemeClr val="accent1"/>
          </a:solidFill>
          <a:ln w="9525" algn="ctr">
            <a:solidFill>
              <a:schemeClr val="tx1"/>
            </a:solidFill>
            <a:round/>
            <a:headEnd/>
            <a:tailEnd/>
          </a:ln>
        </p:spPr>
        <p:txBody>
          <a:bodyPr/>
          <a:lstStyle/>
          <a:p>
            <a:endParaRPr lang="vi-VN" altLang="vi-VN"/>
          </a:p>
        </p:txBody>
      </p:sp>
      <p:sp>
        <p:nvSpPr>
          <p:cNvPr id="21" name="Down Arrow 20">
            <a:extLst>
              <a:ext uri="{FF2B5EF4-FFF2-40B4-BE49-F238E27FC236}">
                <a16:creationId xmlns:a16="http://schemas.microsoft.com/office/drawing/2014/main" id="{5C009453-94DD-4FD3-AB5A-6FDF5D97E8D4}"/>
              </a:ext>
            </a:extLst>
          </p:cNvPr>
          <p:cNvSpPr>
            <a:spLocks noChangeArrowheads="1"/>
          </p:cNvSpPr>
          <p:nvPr/>
        </p:nvSpPr>
        <p:spPr bwMode="auto">
          <a:xfrm>
            <a:off x="4346575" y="2886075"/>
            <a:ext cx="152400" cy="277813"/>
          </a:xfrm>
          <a:prstGeom prst="downArrow">
            <a:avLst>
              <a:gd name="adj1" fmla="val 50000"/>
              <a:gd name="adj2" fmla="val 49919"/>
            </a:avLst>
          </a:prstGeom>
          <a:solidFill>
            <a:schemeClr val="accent1"/>
          </a:solidFill>
          <a:ln w="9525" algn="ctr">
            <a:solidFill>
              <a:schemeClr val="tx1"/>
            </a:solidFill>
            <a:round/>
            <a:headEnd/>
            <a:tailEnd/>
          </a:ln>
        </p:spPr>
        <p:txBody>
          <a:bodyPr/>
          <a:lstStyle/>
          <a:p>
            <a:endParaRPr lang="vi-VN" altLang="vi-VN"/>
          </a:p>
        </p:txBody>
      </p:sp>
      <p:sp>
        <p:nvSpPr>
          <p:cNvPr id="22" name="Down Arrow 21">
            <a:extLst>
              <a:ext uri="{FF2B5EF4-FFF2-40B4-BE49-F238E27FC236}">
                <a16:creationId xmlns:a16="http://schemas.microsoft.com/office/drawing/2014/main" id="{5BCC6A97-F382-45CB-9DEE-5BE400D54410}"/>
              </a:ext>
            </a:extLst>
          </p:cNvPr>
          <p:cNvSpPr>
            <a:spLocks noChangeArrowheads="1"/>
          </p:cNvSpPr>
          <p:nvPr/>
        </p:nvSpPr>
        <p:spPr bwMode="auto">
          <a:xfrm>
            <a:off x="2981325" y="2819400"/>
            <a:ext cx="152400" cy="277813"/>
          </a:xfrm>
          <a:prstGeom prst="downArrow">
            <a:avLst>
              <a:gd name="adj1" fmla="val 50000"/>
              <a:gd name="adj2" fmla="val 49919"/>
            </a:avLst>
          </a:prstGeom>
          <a:solidFill>
            <a:schemeClr val="accent1"/>
          </a:solidFill>
          <a:ln w="9525" algn="ctr">
            <a:solidFill>
              <a:schemeClr val="tx1"/>
            </a:solidFill>
            <a:round/>
            <a:headEnd/>
            <a:tailEnd/>
          </a:ln>
        </p:spPr>
        <p:txBody>
          <a:bodyPr/>
          <a:lstStyle/>
          <a:p>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8"/>
                                        </p:tgtEl>
                                        <p:attrNameLst>
                                          <p:attrName>style.visibility</p:attrName>
                                        </p:attrNameLst>
                                      </p:cBhvr>
                                      <p:to>
                                        <p:strVal val="visible"/>
                                      </p:to>
                                    </p:set>
                                    <p:anim calcmode="discrete" valueType="clr">
                                      <p:cBhvr override="childStyle">
                                        <p:cTn id="7" dur="80"/>
                                        <p:tgtEl>
                                          <p:spTgt spid="40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8"/>
                                        </p:tgtEl>
                                        <p:attrNameLst>
                                          <p:attrName>fillcolor</p:attrName>
                                        </p:attrNameLst>
                                      </p:cBhvr>
                                      <p:tavLst>
                                        <p:tav tm="0">
                                          <p:val>
                                            <p:clrVal>
                                              <a:schemeClr val="accent2"/>
                                            </p:clrVal>
                                          </p:val>
                                        </p:tav>
                                        <p:tav tm="50000">
                                          <p:val>
                                            <p:clrVal>
                                              <a:schemeClr val="hlink"/>
                                            </p:clrVal>
                                          </p:val>
                                        </p:tav>
                                      </p:tavLst>
                                    </p:anim>
                                    <p:set>
                                      <p:cBhvr>
                                        <p:cTn id="9" dur="80"/>
                                        <p:tgtEl>
                                          <p:spTgt spid="409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8727"/>
                                        </p:tgtEl>
                                        <p:attrNameLst>
                                          <p:attrName>style.visibility</p:attrName>
                                        </p:attrNameLst>
                                      </p:cBhvr>
                                      <p:to>
                                        <p:strVal val="visible"/>
                                      </p:to>
                                    </p:set>
                                    <p:anim calcmode="lin" valueType="num">
                                      <p:cBhvr additive="base">
                                        <p:cTn id="14" dur="500" fill="hold"/>
                                        <p:tgtEl>
                                          <p:spTgt spid="158727"/>
                                        </p:tgtEl>
                                        <p:attrNameLst>
                                          <p:attrName>ppt_x</p:attrName>
                                        </p:attrNameLst>
                                      </p:cBhvr>
                                      <p:tavLst>
                                        <p:tav tm="0">
                                          <p:val>
                                            <p:strVal val="#ppt_x"/>
                                          </p:val>
                                        </p:tav>
                                        <p:tav tm="100000">
                                          <p:val>
                                            <p:strVal val="#ppt_x"/>
                                          </p:val>
                                        </p:tav>
                                      </p:tavLst>
                                    </p:anim>
                                    <p:anim calcmode="lin" valueType="num">
                                      <p:cBhvr additive="base">
                                        <p:cTn id="15" dur="500" fill="hold"/>
                                        <p:tgtEl>
                                          <p:spTgt spid="158727"/>
                                        </p:tgtEl>
                                        <p:attrNameLst>
                                          <p:attrName>ppt_y</p:attrName>
                                        </p:attrNameLst>
                                      </p:cBhvr>
                                      <p:tavLst>
                                        <p:tav tm="0">
                                          <p:val>
                                            <p:strVal val="1+#ppt_h/2"/>
                                          </p:val>
                                        </p:tav>
                                        <p:tav tm="100000">
                                          <p:val>
                                            <p:strVal val="#ppt_y"/>
                                          </p:val>
                                        </p:tav>
                                      </p:tavLst>
                                    </p:anim>
                                  </p:childTnLst>
                                </p:cTn>
                              </p:par>
                              <p:par>
                                <p:cTn id="16" presetID="4" presetClass="entr" presetSubtype="16" fill="hold" nodeType="withEffect">
                                  <p:stCondLst>
                                    <p:cond delay="0"/>
                                  </p:stCondLst>
                                  <p:childTnLst>
                                    <p:set>
                                      <p:cBhvr>
                                        <p:cTn id="17" dur="1" fill="hold">
                                          <p:stCondLst>
                                            <p:cond delay="0"/>
                                          </p:stCondLst>
                                        </p:cTn>
                                        <p:tgtEl>
                                          <p:spTgt spid="158728"/>
                                        </p:tgtEl>
                                        <p:attrNameLst>
                                          <p:attrName>style.visibility</p:attrName>
                                        </p:attrNameLst>
                                      </p:cBhvr>
                                      <p:to>
                                        <p:strVal val="visible"/>
                                      </p:to>
                                    </p:set>
                                    <p:animEffect transition="in" filter="box(in)">
                                      <p:cBhvr>
                                        <p:cTn id="18" dur="500"/>
                                        <p:tgtEl>
                                          <p:spTgt spid="1587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58735"/>
                                        </p:tgtEl>
                                        <p:attrNameLst>
                                          <p:attrName>style.visibility</p:attrName>
                                        </p:attrNameLst>
                                      </p:cBhvr>
                                      <p:to>
                                        <p:strVal val="visible"/>
                                      </p:to>
                                    </p:set>
                                    <p:anim calcmode="lin" valueType="num">
                                      <p:cBhvr additive="base">
                                        <p:cTn id="26" dur="500" fill="hold"/>
                                        <p:tgtEl>
                                          <p:spTgt spid="158735"/>
                                        </p:tgtEl>
                                        <p:attrNameLst>
                                          <p:attrName>ppt_x</p:attrName>
                                        </p:attrNameLst>
                                      </p:cBhvr>
                                      <p:tavLst>
                                        <p:tav tm="0">
                                          <p:val>
                                            <p:strVal val="#ppt_x"/>
                                          </p:val>
                                        </p:tav>
                                        <p:tav tm="100000">
                                          <p:val>
                                            <p:strVal val="#ppt_x"/>
                                          </p:val>
                                        </p:tav>
                                      </p:tavLst>
                                    </p:anim>
                                    <p:anim calcmode="lin" valueType="num">
                                      <p:cBhvr additive="base">
                                        <p:cTn id="27" dur="500" fill="hold"/>
                                        <p:tgtEl>
                                          <p:spTgt spid="15873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8732"/>
                                        </p:tgtEl>
                                        <p:attrNameLst>
                                          <p:attrName>style.visibility</p:attrName>
                                        </p:attrNameLst>
                                      </p:cBhvr>
                                      <p:to>
                                        <p:strVal val="visible"/>
                                      </p:to>
                                    </p:set>
                                    <p:anim calcmode="lin" valueType="num">
                                      <p:cBhvr additive="base">
                                        <p:cTn id="32" dur="500" fill="hold"/>
                                        <p:tgtEl>
                                          <p:spTgt spid="158732"/>
                                        </p:tgtEl>
                                        <p:attrNameLst>
                                          <p:attrName>ppt_x</p:attrName>
                                        </p:attrNameLst>
                                      </p:cBhvr>
                                      <p:tavLst>
                                        <p:tav tm="0">
                                          <p:val>
                                            <p:strVal val="#ppt_x"/>
                                          </p:val>
                                        </p:tav>
                                        <p:tav tm="100000">
                                          <p:val>
                                            <p:strVal val="#ppt_x"/>
                                          </p:val>
                                        </p:tav>
                                      </p:tavLst>
                                    </p:anim>
                                    <p:anim calcmode="lin" valueType="num">
                                      <p:cBhvr additive="base">
                                        <p:cTn id="33" dur="500" fill="hold"/>
                                        <p:tgtEl>
                                          <p:spTgt spid="158732"/>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58736"/>
                                        </p:tgtEl>
                                        <p:attrNameLst>
                                          <p:attrName>style.visibility</p:attrName>
                                        </p:attrNameLst>
                                      </p:cBhvr>
                                      <p:to>
                                        <p:strVal val="visible"/>
                                      </p:to>
                                    </p:set>
                                    <p:animEffect transition="in" filter="box(in)">
                                      <p:cBhvr>
                                        <p:cTn id="41" dur="500"/>
                                        <p:tgtEl>
                                          <p:spTgt spid="15873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8730"/>
                                        </p:tgtEl>
                                        <p:attrNameLst>
                                          <p:attrName>style.visibility</p:attrName>
                                        </p:attrNameLst>
                                      </p:cBhvr>
                                      <p:to>
                                        <p:strVal val="visible"/>
                                      </p:to>
                                    </p:set>
                                    <p:anim calcmode="lin" valueType="num">
                                      <p:cBhvr additive="base">
                                        <p:cTn id="46" dur="500" fill="hold"/>
                                        <p:tgtEl>
                                          <p:spTgt spid="158730"/>
                                        </p:tgtEl>
                                        <p:attrNameLst>
                                          <p:attrName>ppt_x</p:attrName>
                                        </p:attrNameLst>
                                      </p:cBhvr>
                                      <p:tavLst>
                                        <p:tav tm="0">
                                          <p:val>
                                            <p:strVal val="#ppt_x"/>
                                          </p:val>
                                        </p:tav>
                                        <p:tav tm="100000">
                                          <p:val>
                                            <p:strVal val="#ppt_x"/>
                                          </p:val>
                                        </p:tav>
                                      </p:tavLst>
                                    </p:anim>
                                    <p:anim calcmode="lin" valueType="num">
                                      <p:cBhvr additive="base">
                                        <p:cTn id="47" dur="500" fill="hold"/>
                                        <p:tgtEl>
                                          <p:spTgt spid="158730"/>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up)">
                                      <p:cBhvr>
                                        <p:cTn id="52" dur="500"/>
                                        <p:tgtEl>
                                          <p:spTgt spid="20"/>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158739"/>
                                        </p:tgtEl>
                                        <p:attrNameLst>
                                          <p:attrName>style.visibility</p:attrName>
                                        </p:attrNameLst>
                                      </p:cBhvr>
                                      <p:to>
                                        <p:strVal val="visible"/>
                                      </p:to>
                                    </p:set>
                                    <p:anim calcmode="lin" valueType="num">
                                      <p:cBhvr additive="base">
                                        <p:cTn id="55" dur="500" fill="hold"/>
                                        <p:tgtEl>
                                          <p:spTgt spid="158739"/>
                                        </p:tgtEl>
                                        <p:attrNameLst>
                                          <p:attrName>ppt_x</p:attrName>
                                        </p:attrNameLst>
                                      </p:cBhvr>
                                      <p:tavLst>
                                        <p:tav tm="0">
                                          <p:val>
                                            <p:strVal val="#ppt_x"/>
                                          </p:val>
                                        </p:tav>
                                        <p:tav tm="100000">
                                          <p:val>
                                            <p:strVal val="#ppt_x"/>
                                          </p:val>
                                        </p:tav>
                                      </p:tavLst>
                                    </p:anim>
                                    <p:anim calcmode="lin" valueType="num">
                                      <p:cBhvr additive="base">
                                        <p:cTn id="56" dur="500" fill="hold"/>
                                        <p:tgtEl>
                                          <p:spTgt spid="15873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500"/>
                                        <p:tgtEl>
                                          <p:spTgt spid="22"/>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58738"/>
                                        </p:tgtEl>
                                        <p:attrNameLst>
                                          <p:attrName>style.visibility</p:attrName>
                                        </p:attrNameLst>
                                      </p:cBhvr>
                                      <p:to>
                                        <p:strVal val="visible"/>
                                      </p:to>
                                    </p:set>
                                    <p:animEffect transition="in" filter="box(in)">
                                      <p:cBhvr>
                                        <p:cTn id="64" dur="500"/>
                                        <p:tgtEl>
                                          <p:spTgt spid="15873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8731"/>
                                        </p:tgtEl>
                                        <p:attrNameLst>
                                          <p:attrName>style.visibility</p:attrName>
                                        </p:attrNameLst>
                                      </p:cBhvr>
                                      <p:to>
                                        <p:strVal val="visible"/>
                                      </p:to>
                                    </p:set>
                                    <p:anim calcmode="lin" valueType="num">
                                      <p:cBhvr additive="base">
                                        <p:cTn id="69" dur="500" fill="hold"/>
                                        <p:tgtEl>
                                          <p:spTgt spid="158731"/>
                                        </p:tgtEl>
                                        <p:attrNameLst>
                                          <p:attrName>ppt_x</p:attrName>
                                        </p:attrNameLst>
                                      </p:cBhvr>
                                      <p:tavLst>
                                        <p:tav tm="0">
                                          <p:val>
                                            <p:strVal val="#ppt_x"/>
                                          </p:val>
                                        </p:tav>
                                        <p:tav tm="100000">
                                          <p:val>
                                            <p:strVal val="#ppt_x"/>
                                          </p:val>
                                        </p:tav>
                                      </p:tavLst>
                                    </p:anim>
                                    <p:anim calcmode="lin" valueType="num">
                                      <p:cBhvr additive="base">
                                        <p:cTn id="70" dur="500" fill="hold"/>
                                        <p:tgtEl>
                                          <p:spTgt spid="158731"/>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par>
                                <p:cTn id="76" presetID="4" presetClass="entr" presetSubtype="16" fill="hold" nodeType="withEffect">
                                  <p:stCondLst>
                                    <p:cond delay="0"/>
                                  </p:stCondLst>
                                  <p:childTnLst>
                                    <p:set>
                                      <p:cBhvr>
                                        <p:cTn id="77" dur="1" fill="hold">
                                          <p:stCondLst>
                                            <p:cond delay="0"/>
                                          </p:stCondLst>
                                        </p:cTn>
                                        <p:tgtEl>
                                          <p:spTgt spid="158737"/>
                                        </p:tgtEl>
                                        <p:attrNameLst>
                                          <p:attrName>style.visibility</p:attrName>
                                        </p:attrNameLst>
                                      </p:cBhvr>
                                      <p:to>
                                        <p:strVal val="visible"/>
                                      </p:to>
                                    </p:set>
                                    <p:animEffect transition="in" filter="box(in)">
                                      <p:cBhvr>
                                        <p:cTn id="78" dur="500"/>
                                        <p:tgtEl>
                                          <p:spTgt spid="15873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58733"/>
                                        </p:tgtEl>
                                        <p:attrNameLst>
                                          <p:attrName>style.visibility</p:attrName>
                                        </p:attrNameLst>
                                      </p:cBhvr>
                                      <p:to>
                                        <p:strVal val="visible"/>
                                      </p:to>
                                    </p:set>
                                    <p:anim calcmode="lin" valueType="num">
                                      <p:cBhvr additive="base">
                                        <p:cTn id="83" dur="500" fill="hold"/>
                                        <p:tgtEl>
                                          <p:spTgt spid="158733"/>
                                        </p:tgtEl>
                                        <p:attrNameLst>
                                          <p:attrName>ppt_x</p:attrName>
                                        </p:attrNameLst>
                                      </p:cBhvr>
                                      <p:tavLst>
                                        <p:tav tm="0">
                                          <p:val>
                                            <p:strVal val="#ppt_x"/>
                                          </p:val>
                                        </p:tav>
                                        <p:tav tm="100000">
                                          <p:val>
                                            <p:strVal val="#ppt_x"/>
                                          </p:val>
                                        </p:tav>
                                      </p:tavLst>
                                    </p:anim>
                                    <p:anim calcmode="lin" valueType="num">
                                      <p:cBhvr additive="base">
                                        <p:cTn id="84" dur="500" fill="hold"/>
                                        <p:tgtEl>
                                          <p:spTgt spid="158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158727" grpId="0"/>
      <p:bldP spid="158730" grpId="0"/>
      <p:bldP spid="158731" grpId="0"/>
      <p:bldP spid="158732" grpId="0"/>
      <p:bldP spid="158733" grpId="0"/>
      <p:bldP spid="158735" grpId="0"/>
      <p:bldP spid="158736" grpId="0"/>
      <p:bldP spid="158738" grpId="0"/>
      <p:bldP spid="158739" grpId="0"/>
      <p:bldP spid="2"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Text Box 7">
            <a:extLst>
              <a:ext uri="{FF2B5EF4-FFF2-40B4-BE49-F238E27FC236}">
                <a16:creationId xmlns:a16="http://schemas.microsoft.com/office/drawing/2014/main" id="{AC93C118-0BCD-4A26-BDA9-773ABA1AD611}"/>
              </a:ext>
            </a:extLst>
          </p:cNvPr>
          <p:cNvSpPr txBox="1">
            <a:spLocks noChangeArrowheads="1"/>
          </p:cNvSpPr>
          <p:nvPr/>
        </p:nvSpPr>
        <p:spPr bwMode="auto">
          <a:xfrm>
            <a:off x="-4763" y="17463"/>
            <a:ext cx="9144001"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just" eaLnBrk="1" hangingPunct="1">
              <a:spcBef>
                <a:spcPct val="50000"/>
              </a:spcBef>
              <a:buFontTx/>
              <a:buNone/>
            </a:pPr>
            <a:r>
              <a:rPr lang="en-US" altLang="en-US" u="none">
                <a:solidFill>
                  <a:srgbClr val="0000FF"/>
                </a:solidFill>
                <a:latin typeface="Times New Roman" panose="02020603050405020304" pitchFamily="18" charset="0"/>
              </a:rPr>
              <a:t>Bài 4: </a:t>
            </a:r>
            <a:r>
              <a:rPr lang="en-US" altLang="en-US" b="0" u="none">
                <a:solidFill>
                  <a:srgbClr val="0000FF"/>
                </a:solidFill>
                <a:latin typeface="Times New Roman" panose="02020603050405020304" pitchFamily="18" charset="0"/>
              </a:rPr>
              <a:t>Một cửa hàng trong ba ngày bán được 1 tấn đường. Ngày đầu bán được 300 kg. Ngày thứ hai bán được gấp 2 lần ngày đầu. Hỏi ngày thứ ba cửa hàng bán được bao nhiêu ki-lô-gam đường?</a:t>
            </a:r>
          </a:p>
        </p:txBody>
      </p:sp>
      <p:sp>
        <p:nvSpPr>
          <p:cNvPr id="5124" name="Line 4">
            <a:extLst>
              <a:ext uri="{FF2B5EF4-FFF2-40B4-BE49-F238E27FC236}">
                <a16:creationId xmlns:a16="http://schemas.microsoft.com/office/drawing/2014/main" id="{18D3C37A-B089-40F3-A738-32207C75C506}"/>
              </a:ext>
            </a:extLst>
          </p:cNvPr>
          <p:cNvSpPr>
            <a:spLocks noChangeShapeType="1"/>
          </p:cNvSpPr>
          <p:nvPr/>
        </p:nvSpPr>
        <p:spPr bwMode="auto">
          <a:xfrm flipV="1">
            <a:off x="1447800" y="2730500"/>
            <a:ext cx="6096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5127" name="Line 7">
            <a:extLst>
              <a:ext uri="{FF2B5EF4-FFF2-40B4-BE49-F238E27FC236}">
                <a16:creationId xmlns:a16="http://schemas.microsoft.com/office/drawing/2014/main" id="{566D3313-440D-4FA9-AF6E-4FB2068E9101}"/>
              </a:ext>
            </a:extLst>
          </p:cNvPr>
          <p:cNvSpPr>
            <a:spLocks noChangeShapeType="1"/>
          </p:cNvSpPr>
          <p:nvPr/>
        </p:nvSpPr>
        <p:spPr bwMode="auto">
          <a:xfrm>
            <a:off x="4876800" y="2673350"/>
            <a:ext cx="0" cy="114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5128" name="Line 8">
            <a:extLst>
              <a:ext uri="{FF2B5EF4-FFF2-40B4-BE49-F238E27FC236}">
                <a16:creationId xmlns:a16="http://schemas.microsoft.com/office/drawing/2014/main" id="{640E38CA-D5B2-4482-A01B-A71B10CA7812}"/>
              </a:ext>
            </a:extLst>
          </p:cNvPr>
          <p:cNvSpPr>
            <a:spLocks noChangeShapeType="1"/>
          </p:cNvSpPr>
          <p:nvPr/>
        </p:nvSpPr>
        <p:spPr bwMode="auto">
          <a:xfrm>
            <a:off x="6781800" y="2673350"/>
            <a:ext cx="0" cy="114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5129" name="Line 9">
            <a:extLst>
              <a:ext uri="{FF2B5EF4-FFF2-40B4-BE49-F238E27FC236}">
                <a16:creationId xmlns:a16="http://schemas.microsoft.com/office/drawing/2014/main" id="{A9A01938-5A6F-4146-8116-37F8FB15B9E4}"/>
              </a:ext>
            </a:extLst>
          </p:cNvPr>
          <p:cNvSpPr>
            <a:spLocks noChangeShapeType="1"/>
          </p:cNvSpPr>
          <p:nvPr/>
        </p:nvSpPr>
        <p:spPr bwMode="auto">
          <a:xfrm>
            <a:off x="7543800" y="2673350"/>
            <a:ext cx="0" cy="114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5130" name="Line 10">
            <a:extLst>
              <a:ext uri="{FF2B5EF4-FFF2-40B4-BE49-F238E27FC236}">
                <a16:creationId xmlns:a16="http://schemas.microsoft.com/office/drawing/2014/main" id="{24F2970D-F01C-4291-A01D-8D943F761664}"/>
              </a:ext>
            </a:extLst>
          </p:cNvPr>
          <p:cNvSpPr>
            <a:spLocks noChangeShapeType="1"/>
          </p:cNvSpPr>
          <p:nvPr/>
        </p:nvSpPr>
        <p:spPr bwMode="auto">
          <a:xfrm>
            <a:off x="3124200" y="2673350"/>
            <a:ext cx="0" cy="114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5131" name="Line 11">
            <a:extLst>
              <a:ext uri="{FF2B5EF4-FFF2-40B4-BE49-F238E27FC236}">
                <a16:creationId xmlns:a16="http://schemas.microsoft.com/office/drawing/2014/main" id="{C737CBF6-8245-47D0-969C-F2952F580CF8}"/>
              </a:ext>
            </a:extLst>
          </p:cNvPr>
          <p:cNvSpPr>
            <a:spLocks noChangeShapeType="1"/>
          </p:cNvSpPr>
          <p:nvPr/>
        </p:nvSpPr>
        <p:spPr bwMode="auto">
          <a:xfrm>
            <a:off x="1447800" y="2673350"/>
            <a:ext cx="0" cy="114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5132" name="AutoShape 12">
            <a:extLst>
              <a:ext uri="{FF2B5EF4-FFF2-40B4-BE49-F238E27FC236}">
                <a16:creationId xmlns:a16="http://schemas.microsoft.com/office/drawing/2014/main" id="{68176EB5-2CC7-4C9D-A88D-FD50FE3D64A4}"/>
              </a:ext>
            </a:extLst>
          </p:cNvPr>
          <p:cNvSpPr>
            <a:spLocks/>
          </p:cNvSpPr>
          <p:nvPr/>
        </p:nvSpPr>
        <p:spPr bwMode="auto">
          <a:xfrm rot="5400000">
            <a:off x="2166937" y="2068513"/>
            <a:ext cx="200025" cy="1638300"/>
          </a:xfrm>
          <a:prstGeom prst="rightBrace">
            <a:avLst>
              <a:gd name="adj1" fmla="val 511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9677" tIns="34839" rIns="69677" bIns="34839"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b="0" u="none"/>
          </a:p>
        </p:txBody>
      </p:sp>
      <p:sp>
        <p:nvSpPr>
          <p:cNvPr id="5133" name="AutoShape 13">
            <a:extLst>
              <a:ext uri="{FF2B5EF4-FFF2-40B4-BE49-F238E27FC236}">
                <a16:creationId xmlns:a16="http://schemas.microsoft.com/office/drawing/2014/main" id="{D9471D02-7293-49B4-A58C-C7884BC60F67}"/>
              </a:ext>
            </a:extLst>
          </p:cNvPr>
          <p:cNvSpPr>
            <a:spLocks/>
          </p:cNvSpPr>
          <p:nvPr/>
        </p:nvSpPr>
        <p:spPr bwMode="auto">
          <a:xfrm rot="5400000">
            <a:off x="4800600" y="1111250"/>
            <a:ext cx="228600" cy="3581400"/>
          </a:xfrm>
          <a:prstGeom prst="rightBrace">
            <a:avLst>
              <a:gd name="adj1" fmla="val 979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9677" tIns="34839" rIns="69677" bIns="34839"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b="0" u="none"/>
          </a:p>
        </p:txBody>
      </p:sp>
      <p:sp>
        <p:nvSpPr>
          <p:cNvPr id="5134" name="AutoShape 14">
            <a:extLst>
              <a:ext uri="{FF2B5EF4-FFF2-40B4-BE49-F238E27FC236}">
                <a16:creationId xmlns:a16="http://schemas.microsoft.com/office/drawing/2014/main" id="{BEC374BC-C57C-470D-AC57-FC347C5F5C14}"/>
              </a:ext>
            </a:extLst>
          </p:cNvPr>
          <p:cNvSpPr>
            <a:spLocks/>
          </p:cNvSpPr>
          <p:nvPr/>
        </p:nvSpPr>
        <p:spPr bwMode="auto">
          <a:xfrm rot="5400000">
            <a:off x="7124700" y="2444750"/>
            <a:ext cx="114300" cy="800100"/>
          </a:xfrm>
          <a:prstGeom prst="rightBrace">
            <a:avLst>
              <a:gd name="adj1" fmla="val 4375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9677" tIns="34839" rIns="69677" bIns="34839"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b="0" u="none"/>
          </a:p>
        </p:txBody>
      </p:sp>
      <p:sp>
        <p:nvSpPr>
          <p:cNvPr id="5135" name="Text Box 15">
            <a:extLst>
              <a:ext uri="{FF2B5EF4-FFF2-40B4-BE49-F238E27FC236}">
                <a16:creationId xmlns:a16="http://schemas.microsoft.com/office/drawing/2014/main" id="{8D3FEBD8-C9C3-4978-91AA-B3B0D6C51E93}"/>
              </a:ext>
            </a:extLst>
          </p:cNvPr>
          <p:cNvSpPr txBox="1">
            <a:spLocks noChangeArrowheads="1"/>
          </p:cNvSpPr>
          <p:nvPr/>
        </p:nvSpPr>
        <p:spPr bwMode="auto">
          <a:xfrm>
            <a:off x="-400050" y="1347788"/>
            <a:ext cx="26670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a:spcBef>
                <a:spcPct val="50000"/>
              </a:spcBef>
              <a:buFontTx/>
              <a:buNone/>
            </a:pPr>
            <a:r>
              <a:rPr lang="en-US" altLang="en-US">
                <a:solidFill>
                  <a:srgbClr val="008000"/>
                </a:solidFill>
                <a:latin typeface="Times New Roman" panose="02020603050405020304" pitchFamily="18" charset="0"/>
                <a:cs typeface="Times New Roman" panose="02020603050405020304" pitchFamily="18" charset="0"/>
              </a:rPr>
              <a:t>Tóm tắt</a:t>
            </a:r>
          </a:p>
        </p:txBody>
      </p:sp>
      <p:sp>
        <p:nvSpPr>
          <p:cNvPr id="5137" name="AutoShape 17">
            <a:extLst>
              <a:ext uri="{FF2B5EF4-FFF2-40B4-BE49-F238E27FC236}">
                <a16:creationId xmlns:a16="http://schemas.microsoft.com/office/drawing/2014/main" id="{FA276047-D10C-4115-8166-64170D1BBF0F}"/>
              </a:ext>
            </a:extLst>
          </p:cNvPr>
          <p:cNvSpPr>
            <a:spLocks/>
          </p:cNvSpPr>
          <p:nvPr/>
        </p:nvSpPr>
        <p:spPr bwMode="auto">
          <a:xfrm rot="-5400000">
            <a:off x="4367212" y="-588962"/>
            <a:ext cx="257175" cy="6096000"/>
          </a:xfrm>
          <a:prstGeom prst="rightBrace">
            <a:avLst>
              <a:gd name="adj1" fmla="val 14814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9677" tIns="34839" rIns="69677" bIns="34839"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b="0" u="none"/>
          </a:p>
        </p:txBody>
      </p:sp>
      <p:sp>
        <p:nvSpPr>
          <p:cNvPr id="5138" name="Text Box 18">
            <a:extLst>
              <a:ext uri="{FF2B5EF4-FFF2-40B4-BE49-F238E27FC236}">
                <a16:creationId xmlns:a16="http://schemas.microsoft.com/office/drawing/2014/main" id="{BAA48771-58EE-476A-BC38-469CFF2F5D38}"/>
              </a:ext>
            </a:extLst>
          </p:cNvPr>
          <p:cNvSpPr txBox="1">
            <a:spLocks noChangeArrowheads="1"/>
          </p:cNvSpPr>
          <p:nvPr/>
        </p:nvSpPr>
        <p:spPr bwMode="auto">
          <a:xfrm>
            <a:off x="3962400" y="1930400"/>
            <a:ext cx="32004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b="0" u="none">
                <a:solidFill>
                  <a:srgbClr val="800000"/>
                </a:solidFill>
                <a:latin typeface="Times New Roman" panose="02020603050405020304" pitchFamily="18" charset="0"/>
                <a:cs typeface="Times New Roman" panose="02020603050405020304" pitchFamily="18" charset="0"/>
              </a:rPr>
              <a:t>1 tấn = 1 000 kg</a:t>
            </a:r>
          </a:p>
        </p:txBody>
      </p:sp>
      <p:sp>
        <p:nvSpPr>
          <p:cNvPr id="5139" name="Text Box 19">
            <a:extLst>
              <a:ext uri="{FF2B5EF4-FFF2-40B4-BE49-F238E27FC236}">
                <a16:creationId xmlns:a16="http://schemas.microsoft.com/office/drawing/2014/main" id="{874A73D0-6628-4C7B-85BD-96B9586C4488}"/>
              </a:ext>
            </a:extLst>
          </p:cNvPr>
          <p:cNvSpPr txBox="1">
            <a:spLocks noChangeArrowheads="1"/>
          </p:cNvSpPr>
          <p:nvPr/>
        </p:nvSpPr>
        <p:spPr bwMode="auto">
          <a:xfrm>
            <a:off x="1524000" y="3073400"/>
            <a:ext cx="152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b="0" u="none">
                <a:solidFill>
                  <a:srgbClr val="0000CC"/>
                </a:solidFill>
                <a:latin typeface="Times New Roman" panose="02020603050405020304" pitchFamily="18" charset="0"/>
                <a:cs typeface="Times New Roman" panose="02020603050405020304" pitchFamily="18" charset="0"/>
              </a:rPr>
              <a:t>300 kg</a:t>
            </a:r>
          </a:p>
        </p:txBody>
      </p:sp>
      <p:sp>
        <p:nvSpPr>
          <p:cNvPr id="5140" name="Text Box 20">
            <a:extLst>
              <a:ext uri="{FF2B5EF4-FFF2-40B4-BE49-F238E27FC236}">
                <a16:creationId xmlns:a16="http://schemas.microsoft.com/office/drawing/2014/main" id="{C4623136-48E2-41B6-9CF2-41BC4EA6D1B5}"/>
              </a:ext>
            </a:extLst>
          </p:cNvPr>
          <p:cNvSpPr txBox="1">
            <a:spLocks noChangeArrowheads="1"/>
          </p:cNvSpPr>
          <p:nvPr/>
        </p:nvSpPr>
        <p:spPr bwMode="auto">
          <a:xfrm>
            <a:off x="3962400" y="3468688"/>
            <a:ext cx="22860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200" b="0" u="none">
                <a:solidFill>
                  <a:srgbClr val="008000"/>
                </a:solidFill>
                <a:latin typeface="Times New Roman" panose="02020603050405020304" pitchFamily="18" charset="0"/>
                <a:cs typeface="Times New Roman" panose="02020603050405020304" pitchFamily="18" charset="0"/>
              </a:rPr>
              <a:t>Ngày thứ hai</a:t>
            </a:r>
          </a:p>
        </p:txBody>
      </p:sp>
      <p:sp>
        <p:nvSpPr>
          <p:cNvPr id="5141" name="Text Box 21">
            <a:extLst>
              <a:ext uri="{FF2B5EF4-FFF2-40B4-BE49-F238E27FC236}">
                <a16:creationId xmlns:a16="http://schemas.microsoft.com/office/drawing/2014/main" id="{BA3F76E0-2A47-42E8-819D-CB039566C7D2}"/>
              </a:ext>
            </a:extLst>
          </p:cNvPr>
          <p:cNvSpPr txBox="1">
            <a:spLocks noChangeArrowheads="1"/>
          </p:cNvSpPr>
          <p:nvPr/>
        </p:nvSpPr>
        <p:spPr bwMode="auto">
          <a:xfrm>
            <a:off x="6400800" y="3440113"/>
            <a:ext cx="23622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a:spcBef>
                <a:spcPct val="50000"/>
              </a:spcBef>
              <a:buFontTx/>
              <a:buNone/>
            </a:pPr>
            <a:r>
              <a:rPr lang="en-US" altLang="en-US" sz="2200" b="0" u="none">
                <a:solidFill>
                  <a:srgbClr val="008000"/>
                </a:solidFill>
                <a:latin typeface="Times New Roman" panose="02020603050405020304" pitchFamily="18" charset="0"/>
                <a:cs typeface="Times New Roman" panose="02020603050405020304" pitchFamily="18" charset="0"/>
              </a:rPr>
              <a:t>Ngày thứ ba</a:t>
            </a:r>
          </a:p>
        </p:txBody>
      </p:sp>
      <p:sp>
        <p:nvSpPr>
          <p:cNvPr id="5142" name="Text Box 22">
            <a:extLst>
              <a:ext uri="{FF2B5EF4-FFF2-40B4-BE49-F238E27FC236}">
                <a16:creationId xmlns:a16="http://schemas.microsoft.com/office/drawing/2014/main" id="{FE2F99CC-38F9-45E2-B8AF-F8DA61E43222}"/>
              </a:ext>
            </a:extLst>
          </p:cNvPr>
          <p:cNvSpPr txBox="1">
            <a:spLocks noChangeArrowheads="1"/>
          </p:cNvSpPr>
          <p:nvPr/>
        </p:nvSpPr>
        <p:spPr bwMode="auto">
          <a:xfrm>
            <a:off x="4038600" y="3067050"/>
            <a:ext cx="1905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b="0" u="none">
                <a:solidFill>
                  <a:srgbClr val="0000CC"/>
                </a:solidFill>
                <a:latin typeface="Times New Roman" panose="02020603050405020304" pitchFamily="18" charset="0"/>
                <a:cs typeface="Times New Roman" panose="02020603050405020304" pitchFamily="18" charset="0"/>
              </a:rPr>
              <a:t>? kg</a:t>
            </a:r>
          </a:p>
        </p:txBody>
      </p:sp>
      <p:sp>
        <p:nvSpPr>
          <p:cNvPr id="5143" name="Text Box 23">
            <a:extLst>
              <a:ext uri="{FF2B5EF4-FFF2-40B4-BE49-F238E27FC236}">
                <a16:creationId xmlns:a16="http://schemas.microsoft.com/office/drawing/2014/main" id="{D81B1055-97D6-45A7-BD8E-B220A9AAB5B2}"/>
              </a:ext>
            </a:extLst>
          </p:cNvPr>
          <p:cNvSpPr txBox="1">
            <a:spLocks noChangeArrowheads="1"/>
          </p:cNvSpPr>
          <p:nvPr/>
        </p:nvSpPr>
        <p:spPr bwMode="auto">
          <a:xfrm>
            <a:off x="6781800" y="3016250"/>
            <a:ext cx="990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b="0" u="none">
                <a:solidFill>
                  <a:srgbClr val="0000CC"/>
                </a:solidFill>
                <a:latin typeface="Times New Roman" panose="02020603050405020304" pitchFamily="18" charset="0"/>
                <a:cs typeface="Times New Roman" panose="02020603050405020304" pitchFamily="18" charset="0"/>
              </a:rPr>
              <a:t>? kg</a:t>
            </a:r>
          </a:p>
        </p:txBody>
      </p:sp>
      <p:sp>
        <p:nvSpPr>
          <p:cNvPr id="5149" name="Text Box 29">
            <a:extLst>
              <a:ext uri="{FF2B5EF4-FFF2-40B4-BE49-F238E27FC236}">
                <a16:creationId xmlns:a16="http://schemas.microsoft.com/office/drawing/2014/main" id="{71E3DF18-B836-4ABC-889E-34989402C4FA}"/>
              </a:ext>
            </a:extLst>
          </p:cNvPr>
          <p:cNvSpPr txBox="1">
            <a:spLocks noChangeArrowheads="1"/>
          </p:cNvSpPr>
          <p:nvPr/>
        </p:nvSpPr>
        <p:spPr bwMode="auto">
          <a:xfrm>
            <a:off x="1362075" y="3498850"/>
            <a:ext cx="19431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200" b="0" u="none">
                <a:solidFill>
                  <a:srgbClr val="008000"/>
                </a:solidFill>
                <a:latin typeface="Times New Roman" panose="02020603050405020304" pitchFamily="18" charset="0"/>
                <a:cs typeface="Times New Roman" panose="02020603050405020304" pitchFamily="18" charset="0"/>
              </a:rPr>
              <a:t>Ngày thứ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7223"/>
                                        </p:tgtEl>
                                        <p:attrNameLst>
                                          <p:attrName>style.visibility</p:attrName>
                                        </p:attrNameLst>
                                      </p:cBhvr>
                                      <p:to>
                                        <p:strVal val="visible"/>
                                      </p:to>
                                    </p:set>
                                    <p:animEffect transition="in" filter="circle(in)">
                                      <p:cBhvr>
                                        <p:cTn id="7" dur="2000"/>
                                        <p:tgtEl>
                                          <p:spTgt spid="137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135">
                                            <p:txEl>
                                              <p:pRg st="0" end="0"/>
                                            </p:txEl>
                                          </p:spTgt>
                                        </p:tgtEl>
                                        <p:attrNameLst>
                                          <p:attrName>style.visibility</p:attrName>
                                        </p:attrNameLst>
                                      </p:cBhvr>
                                      <p:to>
                                        <p:strVal val="visible"/>
                                      </p:to>
                                    </p:set>
                                    <p:anim calcmode="lin" valueType="num">
                                      <p:cBhvr additive="base">
                                        <p:cTn id="12" dur="500" fill="hold"/>
                                        <p:tgtEl>
                                          <p:spTgt spid="51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124"/>
                                        </p:tgtEl>
                                        <p:attrNameLst>
                                          <p:attrName>style.visibility</p:attrName>
                                        </p:attrNameLst>
                                      </p:cBhvr>
                                      <p:to>
                                        <p:strVal val="visible"/>
                                      </p:to>
                                    </p:set>
                                    <p:anim calcmode="lin" valueType="num">
                                      <p:cBhvr additive="base">
                                        <p:cTn id="18" dur="500" fill="hold"/>
                                        <p:tgtEl>
                                          <p:spTgt spid="5124"/>
                                        </p:tgtEl>
                                        <p:attrNameLst>
                                          <p:attrName>ppt_x</p:attrName>
                                        </p:attrNameLst>
                                      </p:cBhvr>
                                      <p:tavLst>
                                        <p:tav tm="0">
                                          <p:val>
                                            <p:strVal val="#ppt_x"/>
                                          </p:val>
                                        </p:tav>
                                        <p:tav tm="100000">
                                          <p:val>
                                            <p:strVal val="#ppt_x"/>
                                          </p:val>
                                        </p:tav>
                                      </p:tavLst>
                                    </p:anim>
                                    <p:anim calcmode="lin" valueType="num">
                                      <p:cBhvr additive="base">
                                        <p:cTn id="19" dur="500" fill="hold"/>
                                        <p:tgtEl>
                                          <p:spTgt spid="5124"/>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2" presetClass="entr" presetSubtype="4" fill="hold" nodeType="afterEffect">
                                  <p:stCondLst>
                                    <p:cond delay="0"/>
                                  </p:stCondLst>
                                  <p:childTnLst>
                                    <p:set>
                                      <p:cBhvr>
                                        <p:cTn id="22" dur="1" fill="hold">
                                          <p:stCondLst>
                                            <p:cond delay="0"/>
                                          </p:stCondLst>
                                        </p:cTn>
                                        <p:tgtEl>
                                          <p:spTgt spid="5131"/>
                                        </p:tgtEl>
                                        <p:attrNameLst>
                                          <p:attrName>style.visibility</p:attrName>
                                        </p:attrNameLst>
                                      </p:cBhvr>
                                      <p:to>
                                        <p:strVal val="visible"/>
                                      </p:to>
                                    </p:set>
                                    <p:anim calcmode="lin" valueType="num">
                                      <p:cBhvr additive="base">
                                        <p:cTn id="23" dur="500" fill="hold"/>
                                        <p:tgtEl>
                                          <p:spTgt spid="5131"/>
                                        </p:tgtEl>
                                        <p:attrNameLst>
                                          <p:attrName>ppt_x</p:attrName>
                                        </p:attrNameLst>
                                      </p:cBhvr>
                                      <p:tavLst>
                                        <p:tav tm="0">
                                          <p:val>
                                            <p:strVal val="#ppt_x"/>
                                          </p:val>
                                        </p:tav>
                                        <p:tav tm="100000">
                                          <p:val>
                                            <p:strVal val="#ppt_x"/>
                                          </p:val>
                                        </p:tav>
                                      </p:tavLst>
                                    </p:anim>
                                    <p:anim calcmode="lin" valueType="num">
                                      <p:cBhvr additive="base">
                                        <p:cTn id="24" dur="500" fill="hold"/>
                                        <p:tgtEl>
                                          <p:spTgt spid="5131"/>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000"/>
                            </p:stCondLst>
                            <p:childTnLst>
                              <p:par>
                                <p:cTn id="26" presetID="2" presetClass="entr" presetSubtype="4" fill="hold" nodeType="afterEffect">
                                  <p:stCondLst>
                                    <p:cond delay="0"/>
                                  </p:stCondLst>
                                  <p:childTnLst>
                                    <p:set>
                                      <p:cBhvr>
                                        <p:cTn id="27" dur="1" fill="hold">
                                          <p:stCondLst>
                                            <p:cond delay="0"/>
                                          </p:stCondLst>
                                        </p:cTn>
                                        <p:tgtEl>
                                          <p:spTgt spid="5129"/>
                                        </p:tgtEl>
                                        <p:attrNameLst>
                                          <p:attrName>style.visibility</p:attrName>
                                        </p:attrNameLst>
                                      </p:cBhvr>
                                      <p:to>
                                        <p:strVal val="visible"/>
                                      </p:to>
                                    </p:set>
                                    <p:anim calcmode="lin" valueType="num">
                                      <p:cBhvr additive="base">
                                        <p:cTn id="28" dur="500" fill="hold"/>
                                        <p:tgtEl>
                                          <p:spTgt spid="5129"/>
                                        </p:tgtEl>
                                        <p:attrNameLst>
                                          <p:attrName>ppt_x</p:attrName>
                                        </p:attrNameLst>
                                      </p:cBhvr>
                                      <p:tavLst>
                                        <p:tav tm="0">
                                          <p:val>
                                            <p:strVal val="#ppt_x"/>
                                          </p:val>
                                        </p:tav>
                                        <p:tav tm="100000">
                                          <p:val>
                                            <p:strVal val="#ppt_x"/>
                                          </p:val>
                                        </p:tav>
                                      </p:tavLst>
                                    </p:anim>
                                    <p:anim calcmode="lin" valueType="num">
                                      <p:cBhvr additive="base">
                                        <p:cTn id="29"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137"/>
                                        </p:tgtEl>
                                        <p:attrNameLst>
                                          <p:attrName>style.visibility</p:attrName>
                                        </p:attrNameLst>
                                      </p:cBhvr>
                                      <p:to>
                                        <p:strVal val="visible"/>
                                      </p:to>
                                    </p:set>
                                    <p:anim calcmode="lin" valueType="num">
                                      <p:cBhvr additive="base">
                                        <p:cTn id="34" dur="500" fill="hold"/>
                                        <p:tgtEl>
                                          <p:spTgt spid="5137"/>
                                        </p:tgtEl>
                                        <p:attrNameLst>
                                          <p:attrName>ppt_x</p:attrName>
                                        </p:attrNameLst>
                                      </p:cBhvr>
                                      <p:tavLst>
                                        <p:tav tm="0">
                                          <p:val>
                                            <p:strVal val="#ppt_x"/>
                                          </p:val>
                                        </p:tav>
                                        <p:tav tm="100000">
                                          <p:val>
                                            <p:strVal val="#ppt_x"/>
                                          </p:val>
                                        </p:tav>
                                      </p:tavLst>
                                    </p:anim>
                                    <p:anim calcmode="lin" valueType="num">
                                      <p:cBhvr additive="base">
                                        <p:cTn id="35" dur="500" fill="hold"/>
                                        <p:tgtEl>
                                          <p:spTgt spid="513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138"/>
                                        </p:tgtEl>
                                        <p:attrNameLst>
                                          <p:attrName>style.visibility</p:attrName>
                                        </p:attrNameLst>
                                      </p:cBhvr>
                                      <p:to>
                                        <p:strVal val="visible"/>
                                      </p:to>
                                    </p:set>
                                    <p:anim calcmode="lin" valueType="num">
                                      <p:cBhvr additive="base">
                                        <p:cTn id="40" dur="500" fill="hold"/>
                                        <p:tgtEl>
                                          <p:spTgt spid="5138"/>
                                        </p:tgtEl>
                                        <p:attrNameLst>
                                          <p:attrName>ppt_x</p:attrName>
                                        </p:attrNameLst>
                                      </p:cBhvr>
                                      <p:tavLst>
                                        <p:tav tm="0">
                                          <p:val>
                                            <p:strVal val="#ppt_x"/>
                                          </p:val>
                                        </p:tav>
                                        <p:tav tm="100000">
                                          <p:val>
                                            <p:strVal val="#ppt_x"/>
                                          </p:val>
                                        </p:tav>
                                      </p:tavLst>
                                    </p:anim>
                                    <p:anim calcmode="lin" valueType="num">
                                      <p:cBhvr additive="base">
                                        <p:cTn id="41" dur="500" fill="hold"/>
                                        <p:tgtEl>
                                          <p:spTgt spid="5138"/>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5130"/>
                                        </p:tgtEl>
                                        <p:attrNameLst>
                                          <p:attrName>style.visibility</p:attrName>
                                        </p:attrNameLst>
                                      </p:cBhvr>
                                      <p:to>
                                        <p:strVal val="visible"/>
                                      </p:to>
                                    </p:set>
                                    <p:anim calcmode="lin" valueType="num">
                                      <p:cBhvr additive="base">
                                        <p:cTn id="46" dur="500" fill="hold"/>
                                        <p:tgtEl>
                                          <p:spTgt spid="5130"/>
                                        </p:tgtEl>
                                        <p:attrNameLst>
                                          <p:attrName>ppt_x</p:attrName>
                                        </p:attrNameLst>
                                      </p:cBhvr>
                                      <p:tavLst>
                                        <p:tav tm="0">
                                          <p:val>
                                            <p:strVal val="#ppt_x"/>
                                          </p:val>
                                        </p:tav>
                                        <p:tav tm="100000">
                                          <p:val>
                                            <p:strVal val="#ppt_x"/>
                                          </p:val>
                                        </p:tav>
                                      </p:tavLst>
                                    </p:anim>
                                    <p:anim calcmode="lin" valueType="num">
                                      <p:cBhvr additive="base">
                                        <p:cTn id="47" dur="500" fill="hold"/>
                                        <p:tgtEl>
                                          <p:spTgt spid="5130"/>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5132"/>
                                        </p:tgtEl>
                                        <p:attrNameLst>
                                          <p:attrName>style.visibility</p:attrName>
                                        </p:attrNameLst>
                                      </p:cBhvr>
                                      <p:to>
                                        <p:strVal val="visible"/>
                                      </p:to>
                                    </p:set>
                                    <p:anim calcmode="lin" valueType="num">
                                      <p:cBhvr additive="base">
                                        <p:cTn id="51" dur="500" fill="hold"/>
                                        <p:tgtEl>
                                          <p:spTgt spid="5132"/>
                                        </p:tgtEl>
                                        <p:attrNameLst>
                                          <p:attrName>ppt_x</p:attrName>
                                        </p:attrNameLst>
                                      </p:cBhvr>
                                      <p:tavLst>
                                        <p:tav tm="0">
                                          <p:val>
                                            <p:strVal val="#ppt_x"/>
                                          </p:val>
                                        </p:tav>
                                        <p:tav tm="100000">
                                          <p:val>
                                            <p:strVal val="#ppt_x"/>
                                          </p:val>
                                        </p:tav>
                                      </p:tavLst>
                                    </p:anim>
                                    <p:anim calcmode="lin" valueType="num">
                                      <p:cBhvr additive="base">
                                        <p:cTn id="52" dur="500" fill="hold"/>
                                        <p:tgtEl>
                                          <p:spTgt spid="5132"/>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1000"/>
                            </p:stCondLst>
                            <p:childTnLst>
                              <p:par>
                                <p:cTn id="54" presetID="2" presetClass="entr" presetSubtype="4" fill="hold" grpId="0" nodeType="afterEffect">
                                  <p:stCondLst>
                                    <p:cond delay="0"/>
                                  </p:stCondLst>
                                  <p:childTnLst>
                                    <p:set>
                                      <p:cBhvr>
                                        <p:cTn id="55" dur="1" fill="hold">
                                          <p:stCondLst>
                                            <p:cond delay="0"/>
                                          </p:stCondLst>
                                        </p:cTn>
                                        <p:tgtEl>
                                          <p:spTgt spid="5139"/>
                                        </p:tgtEl>
                                        <p:attrNameLst>
                                          <p:attrName>style.visibility</p:attrName>
                                        </p:attrNameLst>
                                      </p:cBhvr>
                                      <p:to>
                                        <p:strVal val="visible"/>
                                      </p:to>
                                    </p:set>
                                    <p:anim calcmode="lin" valueType="num">
                                      <p:cBhvr additive="base">
                                        <p:cTn id="56" dur="500" fill="hold"/>
                                        <p:tgtEl>
                                          <p:spTgt spid="5139"/>
                                        </p:tgtEl>
                                        <p:attrNameLst>
                                          <p:attrName>ppt_x</p:attrName>
                                        </p:attrNameLst>
                                      </p:cBhvr>
                                      <p:tavLst>
                                        <p:tav tm="0">
                                          <p:val>
                                            <p:strVal val="#ppt_x"/>
                                          </p:val>
                                        </p:tav>
                                        <p:tav tm="100000">
                                          <p:val>
                                            <p:strVal val="#ppt_x"/>
                                          </p:val>
                                        </p:tav>
                                      </p:tavLst>
                                    </p:anim>
                                    <p:anim calcmode="lin" valueType="num">
                                      <p:cBhvr additive="base">
                                        <p:cTn id="57" dur="500" fill="hold"/>
                                        <p:tgtEl>
                                          <p:spTgt spid="5139"/>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149"/>
                                        </p:tgtEl>
                                        <p:attrNameLst>
                                          <p:attrName>style.visibility</p:attrName>
                                        </p:attrNameLst>
                                      </p:cBhvr>
                                      <p:to>
                                        <p:strVal val="visible"/>
                                      </p:to>
                                    </p:set>
                                    <p:anim calcmode="lin" valueType="num">
                                      <p:cBhvr additive="base">
                                        <p:cTn id="62" dur="500" fill="hold"/>
                                        <p:tgtEl>
                                          <p:spTgt spid="5149"/>
                                        </p:tgtEl>
                                        <p:attrNameLst>
                                          <p:attrName>ppt_x</p:attrName>
                                        </p:attrNameLst>
                                      </p:cBhvr>
                                      <p:tavLst>
                                        <p:tav tm="0">
                                          <p:val>
                                            <p:strVal val="#ppt_x"/>
                                          </p:val>
                                        </p:tav>
                                        <p:tav tm="100000">
                                          <p:val>
                                            <p:strVal val="#ppt_x"/>
                                          </p:val>
                                        </p:tav>
                                      </p:tavLst>
                                    </p:anim>
                                    <p:anim calcmode="lin" valueType="num">
                                      <p:cBhvr additive="base">
                                        <p:cTn id="63" dur="500" fill="hold"/>
                                        <p:tgtEl>
                                          <p:spTgt spid="5149"/>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5127"/>
                                        </p:tgtEl>
                                        <p:attrNameLst>
                                          <p:attrName>style.visibility</p:attrName>
                                        </p:attrNameLst>
                                      </p:cBhvr>
                                      <p:to>
                                        <p:strVal val="visible"/>
                                      </p:to>
                                    </p:set>
                                    <p:anim calcmode="lin" valueType="num">
                                      <p:cBhvr additive="base">
                                        <p:cTn id="68" dur="500" fill="hold"/>
                                        <p:tgtEl>
                                          <p:spTgt spid="5127"/>
                                        </p:tgtEl>
                                        <p:attrNameLst>
                                          <p:attrName>ppt_x</p:attrName>
                                        </p:attrNameLst>
                                      </p:cBhvr>
                                      <p:tavLst>
                                        <p:tav tm="0">
                                          <p:val>
                                            <p:strVal val="#ppt_x"/>
                                          </p:val>
                                        </p:tav>
                                        <p:tav tm="100000">
                                          <p:val>
                                            <p:strVal val="#ppt_x"/>
                                          </p:val>
                                        </p:tav>
                                      </p:tavLst>
                                    </p:anim>
                                    <p:anim calcmode="lin" valueType="num">
                                      <p:cBhvr additive="base">
                                        <p:cTn id="69" dur="500" fill="hold"/>
                                        <p:tgtEl>
                                          <p:spTgt spid="5127"/>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500"/>
                            </p:stCondLst>
                            <p:childTnLst>
                              <p:par>
                                <p:cTn id="71" presetID="2" presetClass="entr" presetSubtype="4" fill="hold" nodeType="afterEffect">
                                  <p:stCondLst>
                                    <p:cond delay="0"/>
                                  </p:stCondLst>
                                  <p:childTnLst>
                                    <p:set>
                                      <p:cBhvr>
                                        <p:cTn id="72" dur="1" fill="hold">
                                          <p:stCondLst>
                                            <p:cond delay="0"/>
                                          </p:stCondLst>
                                        </p:cTn>
                                        <p:tgtEl>
                                          <p:spTgt spid="5128"/>
                                        </p:tgtEl>
                                        <p:attrNameLst>
                                          <p:attrName>style.visibility</p:attrName>
                                        </p:attrNameLst>
                                      </p:cBhvr>
                                      <p:to>
                                        <p:strVal val="visible"/>
                                      </p:to>
                                    </p:set>
                                    <p:anim calcmode="lin" valueType="num">
                                      <p:cBhvr additive="base">
                                        <p:cTn id="73" dur="500" fill="hold"/>
                                        <p:tgtEl>
                                          <p:spTgt spid="5128"/>
                                        </p:tgtEl>
                                        <p:attrNameLst>
                                          <p:attrName>ppt_x</p:attrName>
                                        </p:attrNameLst>
                                      </p:cBhvr>
                                      <p:tavLst>
                                        <p:tav tm="0">
                                          <p:val>
                                            <p:strVal val="#ppt_x"/>
                                          </p:val>
                                        </p:tav>
                                        <p:tav tm="100000">
                                          <p:val>
                                            <p:strVal val="#ppt_x"/>
                                          </p:val>
                                        </p:tav>
                                      </p:tavLst>
                                    </p:anim>
                                    <p:anim calcmode="lin" valueType="num">
                                      <p:cBhvr additive="base">
                                        <p:cTn id="74" dur="500" fill="hold"/>
                                        <p:tgtEl>
                                          <p:spTgt spid="5128"/>
                                        </p:tgtEl>
                                        <p:attrNameLst>
                                          <p:attrName>ppt_y</p:attrName>
                                        </p:attrNameLst>
                                      </p:cBhvr>
                                      <p:tavLst>
                                        <p:tav tm="0">
                                          <p:val>
                                            <p:strVal val="1+#ppt_h/2"/>
                                          </p:val>
                                        </p:tav>
                                        <p:tav tm="100000">
                                          <p:val>
                                            <p:strVal val="#ppt_y"/>
                                          </p:val>
                                        </p:tav>
                                      </p:tavLst>
                                    </p:anim>
                                  </p:childTnLst>
                                </p:cTn>
                              </p:par>
                            </p:childTnLst>
                          </p:cTn>
                        </p:par>
                        <p:par>
                          <p:cTn id="75" fill="hold" nodeType="afterGroup">
                            <p:stCondLst>
                              <p:cond delay="1000"/>
                            </p:stCondLst>
                            <p:childTnLst>
                              <p:par>
                                <p:cTn id="76" presetID="2" presetClass="entr" presetSubtype="4" fill="hold" grpId="0" nodeType="afterEffect">
                                  <p:stCondLst>
                                    <p:cond delay="0"/>
                                  </p:stCondLst>
                                  <p:childTnLst>
                                    <p:set>
                                      <p:cBhvr>
                                        <p:cTn id="77" dur="1" fill="hold">
                                          <p:stCondLst>
                                            <p:cond delay="0"/>
                                          </p:stCondLst>
                                        </p:cTn>
                                        <p:tgtEl>
                                          <p:spTgt spid="5133"/>
                                        </p:tgtEl>
                                        <p:attrNameLst>
                                          <p:attrName>style.visibility</p:attrName>
                                        </p:attrNameLst>
                                      </p:cBhvr>
                                      <p:to>
                                        <p:strVal val="visible"/>
                                      </p:to>
                                    </p:set>
                                    <p:anim calcmode="lin" valueType="num">
                                      <p:cBhvr additive="base">
                                        <p:cTn id="78" dur="500" fill="hold"/>
                                        <p:tgtEl>
                                          <p:spTgt spid="5133"/>
                                        </p:tgtEl>
                                        <p:attrNameLst>
                                          <p:attrName>ppt_x</p:attrName>
                                        </p:attrNameLst>
                                      </p:cBhvr>
                                      <p:tavLst>
                                        <p:tav tm="0">
                                          <p:val>
                                            <p:strVal val="#ppt_x"/>
                                          </p:val>
                                        </p:tav>
                                        <p:tav tm="100000">
                                          <p:val>
                                            <p:strVal val="#ppt_x"/>
                                          </p:val>
                                        </p:tav>
                                      </p:tavLst>
                                    </p:anim>
                                    <p:anim calcmode="lin" valueType="num">
                                      <p:cBhvr additive="base">
                                        <p:cTn id="79" dur="500" fill="hold"/>
                                        <p:tgtEl>
                                          <p:spTgt spid="5133"/>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1500"/>
                            </p:stCondLst>
                            <p:childTnLst>
                              <p:par>
                                <p:cTn id="81" presetID="2" presetClass="entr" presetSubtype="4" fill="hold" grpId="0" nodeType="afterEffect">
                                  <p:stCondLst>
                                    <p:cond delay="0"/>
                                  </p:stCondLst>
                                  <p:childTnLst>
                                    <p:set>
                                      <p:cBhvr>
                                        <p:cTn id="82" dur="1" fill="hold">
                                          <p:stCondLst>
                                            <p:cond delay="0"/>
                                          </p:stCondLst>
                                        </p:cTn>
                                        <p:tgtEl>
                                          <p:spTgt spid="5142"/>
                                        </p:tgtEl>
                                        <p:attrNameLst>
                                          <p:attrName>style.visibility</p:attrName>
                                        </p:attrNameLst>
                                      </p:cBhvr>
                                      <p:to>
                                        <p:strVal val="visible"/>
                                      </p:to>
                                    </p:set>
                                    <p:anim calcmode="lin" valueType="num">
                                      <p:cBhvr additive="base">
                                        <p:cTn id="83" dur="500" fill="hold"/>
                                        <p:tgtEl>
                                          <p:spTgt spid="5142"/>
                                        </p:tgtEl>
                                        <p:attrNameLst>
                                          <p:attrName>ppt_x</p:attrName>
                                        </p:attrNameLst>
                                      </p:cBhvr>
                                      <p:tavLst>
                                        <p:tav tm="0">
                                          <p:val>
                                            <p:strVal val="#ppt_x"/>
                                          </p:val>
                                        </p:tav>
                                        <p:tav tm="100000">
                                          <p:val>
                                            <p:strVal val="#ppt_x"/>
                                          </p:val>
                                        </p:tav>
                                      </p:tavLst>
                                    </p:anim>
                                    <p:anim calcmode="lin" valueType="num">
                                      <p:cBhvr additive="base">
                                        <p:cTn id="84" dur="500" fill="hold"/>
                                        <p:tgtEl>
                                          <p:spTgt spid="5142"/>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2000"/>
                            </p:stCondLst>
                            <p:childTnLst>
                              <p:par>
                                <p:cTn id="86" presetID="2" presetClass="entr" presetSubtype="4" fill="hold" grpId="0" nodeType="afterEffect">
                                  <p:stCondLst>
                                    <p:cond delay="0"/>
                                  </p:stCondLst>
                                  <p:childTnLst>
                                    <p:set>
                                      <p:cBhvr>
                                        <p:cTn id="87" dur="1" fill="hold">
                                          <p:stCondLst>
                                            <p:cond delay="0"/>
                                          </p:stCondLst>
                                        </p:cTn>
                                        <p:tgtEl>
                                          <p:spTgt spid="5140"/>
                                        </p:tgtEl>
                                        <p:attrNameLst>
                                          <p:attrName>style.visibility</p:attrName>
                                        </p:attrNameLst>
                                      </p:cBhvr>
                                      <p:to>
                                        <p:strVal val="visible"/>
                                      </p:to>
                                    </p:set>
                                    <p:anim calcmode="lin" valueType="num">
                                      <p:cBhvr additive="base">
                                        <p:cTn id="88" dur="500" fill="hold"/>
                                        <p:tgtEl>
                                          <p:spTgt spid="5140"/>
                                        </p:tgtEl>
                                        <p:attrNameLst>
                                          <p:attrName>ppt_x</p:attrName>
                                        </p:attrNameLst>
                                      </p:cBhvr>
                                      <p:tavLst>
                                        <p:tav tm="0">
                                          <p:val>
                                            <p:strVal val="#ppt_x"/>
                                          </p:val>
                                        </p:tav>
                                        <p:tav tm="100000">
                                          <p:val>
                                            <p:strVal val="#ppt_x"/>
                                          </p:val>
                                        </p:tav>
                                      </p:tavLst>
                                    </p:anim>
                                    <p:anim calcmode="lin" valueType="num">
                                      <p:cBhvr additive="base">
                                        <p:cTn id="89" dur="500" fill="hold"/>
                                        <p:tgtEl>
                                          <p:spTgt spid="5140"/>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5134"/>
                                        </p:tgtEl>
                                        <p:attrNameLst>
                                          <p:attrName>style.visibility</p:attrName>
                                        </p:attrNameLst>
                                      </p:cBhvr>
                                      <p:to>
                                        <p:strVal val="visible"/>
                                      </p:to>
                                    </p:set>
                                    <p:anim calcmode="lin" valueType="num">
                                      <p:cBhvr additive="base">
                                        <p:cTn id="94" dur="500" fill="hold"/>
                                        <p:tgtEl>
                                          <p:spTgt spid="5134"/>
                                        </p:tgtEl>
                                        <p:attrNameLst>
                                          <p:attrName>ppt_x</p:attrName>
                                        </p:attrNameLst>
                                      </p:cBhvr>
                                      <p:tavLst>
                                        <p:tav tm="0">
                                          <p:val>
                                            <p:strVal val="#ppt_x"/>
                                          </p:val>
                                        </p:tav>
                                        <p:tav tm="100000">
                                          <p:val>
                                            <p:strVal val="#ppt_x"/>
                                          </p:val>
                                        </p:tav>
                                      </p:tavLst>
                                    </p:anim>
                                    <p:anim calcmode="lin" valueType="num">
                                      <p:cBhvr additive="base">
                                        <p:cTn id="95" dur="500" fill="hold"/>
                                        <p:tgtEl>
                                          <p:spTgt spid="5134"/>
                                        </p:tgtEl>
                                        <p:attrNameLst>
                                          <p:attrName>ppt_y</p:attrName>
                                        </p:attrNameLst>
                                      </p:cBhvr>
                                      <p:tavLst>
                                        <p:tav tm="0">
                                          <p:val>
                                            <p:strVal val="1+#ppt_h/2"/>
                                          </p:val>
                                        </p:tav>
                                        <p:tav tm="100000">
                                          <p:val>
                                            <p:strVal val="#ppt_y"/>
                                          </p:val>
                                        </p:tav>
                                      </p:tavLst>
                                    </p:anim>
                                  </p:childTnLst>
                                </p:cTn>
                              </p:par>
                            </p:childTnLst>
                          </p:cTn>
                        </p:par>
                        <p:par>
                          <p:cTn id="96" fill="hold" nodeType="afterGroup">
                            <p:stCondLst>
                              <p:cond delay="500"/>
                            </p:stCondLst>
                            <p:childTnLst>
                              <p:par>
                                <p:cTn id="97" presetID="2" presetClass="entr" presetSubtype="4" fill="hold" grpId="0" nodeType="afterEffect">
                                  <p:stCondLst>
                                    <p:cond delay="0"/>
                                  </p:stCondLst>
                                  <p:childTnLst>
                                    <p:set>
                                      <p:cBhvr>
                                        <p:cTn id="98" dur="1" fill="hold">
                                          <p:stCondLst>
                                            <p:cond delay="0"/>
                                          </p:stCondLst>
                                        </p:cTn>
                                        <p:tgtEl>
                                          <p:spTgt spid="5143"/>
                                        </p:tgtEl>
                                        <p:attrNameLst>
                                          <p:attrName>style.visibility</p:attrName>
                                        </p:attrNameLst>
                                      </p:cBhvr>
                                      <p:to>
                                        <p:strVal val="visible"/>
                                      </p:to>
                                    </p:set>
                                    <p:anim calcmode="lin" valueType="num">
                                      <p:cBhvr additive="base">
                                        <p:cTn id="99" dur="500" fill="hold"/>
                                        <p:tgtEl>
                                          <p:spTgt spid="5143"/>
                                        </p:tgtEl>
                                        <p:attrNameLst>
                                          <p:attrName>ppt_x</p:attrName>
                                        </p:attrNameLst>
                                      </p:cBhvr>
                                      <p:tavLst>
                                        <p:tav tm="0">
                                          <p:val>
                                            <p:strVal val="#ppt_x"/>
                                          </p:val>
                                        </p:tav>
                                        <p:tav tm="100000">
                                          <p:val>
                                            <p:strVal val="#ppt_x"/>
                                          </p:val>
                                        </p:tav>
                                      </p:tavLst>
                                    </p:anim>
                                    <p:anim calcmode="lin" valueType="num">
                                      <p:cBhvr additive="base">
                                        <p:cTn id="100" dur="500" fill="hold"/>
                                        <p:tgtEl>
                                          <p:spTgt spid="5143"/>
                                        </p:tgtEl>
                                        <p:attrNameLst>
                                          <p:attrName>ppt_y</p:attrName>
                                        </p:attrNameLst>
                                      </p:cBhvr>
                                      <p:tavLst>
                                        <p:tav tm="0">
                                          <p:val>
                                            <p:strVal val="1+#ppt_h/2"/>
                                          </p:val>
                                        </p:tav>
                                        <p:tav tm="100000">
                                          <p:val>
                                            <p:strVal val="#ppt_y"/>
                                          </p:val>
                                        </p:tav>
                                      </p:tavLst>
                                    </p:anim>
                                  </p:childTnLst>
                                </p:cTn>
                              </p:par>
                            </p:childTnLst>
                          </p:cTn>
                        </p:par>
                        <p:par>
                          <p:cTn id="101" fill="hold" nodeType="afterGroup">
                            <p:stCondLst>
                              <p:cond delay="1000"/>
                            </p:stCondLst>
                            <p:childTnLst>
                              <p:par>
                                <p:cTn id="102" presetID="2" presetClass="entr" presetSubtype="4" fill="hold" grpId="0" nodeType="afterEffect">
                                  <p:stCondLst>
                                    <p:cond delay="0"/>
                                  </p:stCondLst>
                                  <p:childTnLst>
                                    <p:set>
                                      <p:cBhvr>
                                        <p:cTn id="103" dur="1" fill="hold">
                                          <p:stCondLst>
                                            <p:cond delay="0"/>
                                          </p:stCondLst>
                                        </p:cTn>
                                        <p:tgtEl>
                                          <p:spTgt spid="5141"/>
                                        </p:tgtEl>
                                        <p:attrNameLst>
                                          <p:attrName>style.visibility</p:attrName>
                                        </p:attrNameLst>
                                      </p:cBhvr>
                                      <p:to>
                                        <p:strVal val="visible"/>
                                      </p:to>
                                    </p:set>
                                    <p:anim calcmode="lin" valueType="num">
                                      <p:cBhvr additive="base">
                                        <p:cTn id="104" dur="500" fill="hold"/>
                                        <p:tgtEl>
                                          <p:spTgt spid="5141"/>
                                        </p:tgtEl>
                                        <p:attrNameLst>
                                          <p:attrName>ppt_x</p:attrName>
                                        </p:attrNameLst>
                                      </p:cBhvr>
                                      <p:tavLst>
                                        <p:tav tm="0">
                                          <p:val>
                                            <p:strVal val="#ppt_x"/>
                                          </p:val>
                                        </p:tav>
                                        <p:tav tm="100000">
                                          <p:val>
                                            <p:strVal val="#ppt_x"/>
                                          </p:val>
                                        </p:tav>
                                      </p:tavLst>
                                    </p:anim>
                                    <p:anim calcmode="lin" valueType="num">
                                      <p:cBhvr additive="base">
                                        <p:cTn id="105" dur="500" fill="hold"/>
                                        <p:tgtEl>
                                          <p:spTgt spid="5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p:bldP spid="5132" grpId="0" animBg="1"/>
      <p:bldP spid="5133" grpId="0" animBg="1"/>
      <p:bldP spid="5134" grpId="0" animBg="1"/>
      <p:bldP spid="5137" grpId="0" animBg="1"/>
      <p:bldP spid="5138" grpId="0"/>
      <p:bldP spid="5139" grpId="0"/>
      <p:bldP spid="5140" grpId="0"/>
      <p:bldP spid="5141" grpId="0"/>
      <p:bldP spid="5142" grpId="0"/>
      <p:bldP spid="5143" grpId="0"/>
      <p:bldP spid="51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9946F7F1-DD82-4B03-A1C4-09FDB7ADDFEE}"/>
              </a:ext>
            </a:extLst>
          </p:cNvPr>
          <p:cNvSpPr txBox="1">
            <a:spLocks noChangeArrowheads="1"/>
          </p:cNvSpPr>
          <p:nvPr/>
        </p:nvSpPr>
        <p:spPr bwMode="auto">
          <a:xfrm>
            <a:off x="26988" y="1525588"/>
            <a:ext cx="91440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eaLnBrk="1" hangingPunct="1">
              <a:spcBef>
                <a:spcPct val="45000"/>
              </a:spcBef>
              <a:buFontTx/>
              <a:buNone/>
            </a:pPr>
            <a:r>
              <a:rPr lang="en-US" altLang="en-US" sz="2100">
                <a:solidFill>
                  <a:srgbClr val="FF0000"/>
                </a:solidFill>
                <a:latin typeface="Times New Roman" panose="02020603050405020304" pitchFamily="18" charset="0"/>
              </a:rPr>
              <a:t>Bài giải</a:t>
            </a:r>
          </a:p>
          <a:p>
            <a:pPr algn="ctr" eaLnBrk="1" hangingPunct="1">
              <a:spcBef>
                <a:spcPct val="45000"/>
              </a:spcBef>
              <a:buFontTx/>
              <a:buNone/>
            </a:pPr>
            <a:r>
              <a:rPr lang="en-US" altLang="en-US" sz="2100" u="none">
                <a:solidFill>
                  <a:srgbClr val="0000CC"/>
                </a:solidFill>
                <a:latin typeface="Times New Roman" panose="02020603050405020304" pitchFamily="18" charset="0"/>
              </a:rPr>
              <a:t>Số ki-lô-gam đường ngày thứ hai cửa hàng bán được là:                              </a:t>
            </a:r>
          </a:p>
          <a:p>
            <a:pPr algn="ctr" eaLnBrk="1" hangingPunct="1">
              <a:spcBef>
                <a:spcPct val="45000"/>
              </a:spcBef>
              <a:buFontTx/>
              <a:buNone/>
            </a:pPr>
            <a:r>
              <a:rPr lang="en-US" altLang="en-US" sz="2100" u="none">
                <a:solidFill>
                  <a:srgbClr val="0000CC"/>
                </a:solidFill>
                <a:latin typeface="Times New Roman" panose="02020603050405020304" pitchFamily="18" charset="0"/>
              </a:rPr>
              <a:t> 300 x 2 = 600 (kg)                                                                                      </a:t>
            </a:r>
          </a:p>
          <a:p>
            <a:pPr algn="ctr" eaLnBrk="1" hangingPunct="1">
              <a:spcBef>
                <a:spcPct val="45000"/>
              </a:spcBef>
              <a:buFontTx/>
              <a:buNone/>
            </a:pPr>
            <a:r>
              <a:rPr lang="en-US" altLang="en-US" sz="2100" u="none">
                <a:solidFill>
                  <a:srgbClr val="0000CC"/>
                </a:solidFill>
                <a:latin typeface="Times New Roman" panose="02020603050405020304" pitchFamily="18" charset="0"/>
              </a:rPr>
              <a:t> Số ki-lô-gam đường  hai ngày đầu cửa hàng bán được là:                      </a:t>
            </a:r>
          </a:p>
          <a:p>
            <a:pPr algn="ctr" eaLnBrk="1" hangingPunct="1">
              <a:spcBef>
                <a:spcPct val="45000"/>
              </a:spcBef>
              <a:buFontTx/>
              <a:buNone/>
            </a:pPr>
            <a:r>
              <a:rPr lang="en-US" altLang="en-US" sz="2100" u="none">
                <a:solidFill>
                  <a:srgbClr val="0000CC"/>
                </a:solidFill>
                <a:latin typeface="Times New Roman" panose="02020603050405020304" pitchFamily="18" charset="0"/>
              </a:rPr>
              <a:t> 600 + 300 = 900 (kg)                                                                                 </a:t>
            </a:r>
          </a:p>
          <a:p>
            <a:pPr algn="ctr" eaLnBrk="1" hangingPunct="1">
              <a:spcBef>
                <a:spcPct val="45000"/>
              </a:spcBef>
              <a:buFontTx/>
              <a:buNone/>
            </a:pPr>
            <a:r>
              <a:rPr lang="en-US" altLang="en-US" sz="2100" u="none">
                <a:solidFill>
                  <a:srgbClr val="0000CC"/>
                </a:solidFill>
                <a:latin typeface="Times New Roman" panose="02020603050405020304" pitchFamily="18" charset="0"/>
              </a:rPr>
              <a:t> Số ki-lô-gam đường ngày thứ ba cửa hàng bán được là:                                </a:t>
            </a:r>
          </a:p>
          <a:p>
            <a:pPr algn="ctr" eaLnBrk="1" hangingPunct="1">
              <a:spcBef>
                <a:spcPct val="45000"/>
              </a:spcBef>
              <a:buFontTx/>
              <a:buNone/>
            </a:pPr>
            <a:r>
              <a:rPr lang="en-US" altLang="en-US" sz="2100" u="none">
                <a:solidFill>
                  <a:srgbClr val="0000CC"/>
                </a:solidFill>
                <a:latin typeface="Times New Roman" panose="02020603050405020304" pitchFamily="18" charset="0"/>
              </a:rPr>
              <a:t>  1000 – 900 = 100 (kg)</a:t>
            </a:r>
            <a:r>
              <a:rPr lang="en-US" altLang="en-US" sz="2100" u="none">
                <a:latin typeface="Times New Roman" panose="02020603050405020304" pitchFamily="18" charset="0"/>
              </a:rPr>
              <a:t>                                                                                                                                          		    </a:t>
            </a:r>
            <a:r>
              <a:rPr lang="en-US" altLang="en-US" sz="2100">
                <a:solidFill>
                  <a:srgbClr val="008000"/>
                </a:solidFill>
                <a:latin typeface="Times New Roman" panose="02020603050405020304" pitchFamily="18" charset="0"/>
              </a:rPr>
              <a:t>Đáp số:</a:t>
            </a:r>
            <a:r>
              <a:rPr lang="en-US" altLang="en-US" sz="2100" u="none">
                <a:latin typeface="Times New Roman" panose="02020603050405020304" pitchFamily="18" charset="0"/>
              </a:rPr>
              <a:t> </a:t>
            </a:r>
            <a:r>
              <a:rPr lang="en-US" altLang="en-US" sz="2100" u="none">
                <a:solidFill>
                  <a:srgbClr val="0000CC"/>
                </a:solidFill>
                <a:latin typeface="Times New Roman" panose="02020603050405020304" pitchFamily="18" charset="0"/>
              </a:rPr>
              <a:t>100 kg.</a:t>
            </a:r>
          </a:p>
        </p:txBody>
      </p:sp>
      <p:sp>
        <p:nvSpPr>
          <p:cNvPr id="3" name="Line 4">
            <a:extLst>
              <a:ext uri="{FF2B5EF4-FFF2-40B4-BE49-F238E27FC236}">
                <a16:creationId xmlns:a16="http://schemas.microsoft.com/office/drawing/2014/main" id="{FCF12CAF-370B-44B7-BEC6-1CA1BF7F369F}"/>
              </a:ext>
            </a:extLst>
          </p:cNvPr>
          <p:cNvSpPr>
            <a:spLocks noChangeShapeType="1"/>
          </p:cNvSpPr>
          <p:nvPr/>
        </p:nvSpPr>
        <p:spPr bwMode="auto">
          <a:xfrm flipV="1">
            <a:off x="1130300" y="704850"/>
            <a:ext cx="6096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4" name="Line 7">
            <a:extLst>
              <a:ext uri="{FF2B5EF4-FFF2-40B4-BE49-F238E27FC236}">
                <a16:creationId xmlns:a16="http://schemas.microsoft.com/office/drawing/2014/main" id="{DEDC3C77-1557-4AEA-97BE-E822020D102C}"/>
              </a:ext>
            </a:extLst>
          </p:cNvPr>
          <p:cNvSpPr>
            <a:spLocks noChangeShapeType="1"/>
          </p:cNvSpPr>
          <p:nvPr/>
        </p:nvSpPr>
        <p:spPr bwMode="auto">
          <a:xfrm>
            <a:off x="4559300" y="647700"/>
            <a:ext cx="0" cy="114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5" name="Line 8">
            <a:extLst>
              <a:ext uri="{FF2B5EF4-FFF2-40B4-BE49-F238E27FC236}">
                <a16:creationId xmlns:a16="http://schemas.microsoft.com/office/drawing/2014/main" id="{B9F221DC-77D3-438A-9EA3-8E52CCCA7968}"/>
              </a:ext>
            </a:extLst>
          </p:cNvPr>
          <p:cNvSpPr>
            <a:spLocks noChangeShapeType="1"/>
          </p:cNvSpPr>
          <p:nvPr/>
        </p:nvSpPr>
        <p:spPr bwMode="auto">
          <a:xfrm>
            <a:off x="6464300" y="647700"/>
            <a:ext cx="0" cy="114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6" name="Line 9">
            <a:extLst>
              <a:ext uri="{FF2B5EF4-FFF2-40B4-BE49-F238E27FC236}">
                <a16:creationId xmlns:a16="http://schemas.microsoft.com/office/drawing/2014/main" id="{D12D9680-4003-4DD0-B987-C6DF57990A8B}"/>
              </a:ext>
            </a:extLst>
          </p:cNvPr>
          <p:cNvSpPr>
            <a:spLocks noChangeShapeType="1"/>
          </p:cNvSpPr>
          <p:nvPr/>
        </p:nvSpPr>
        <p:spPr bwMode="auto">
          <a:xfrm>
            <a:off x="7226300" y="647700"/>
            <a:ext cx="0" cy="114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7" name="Line 10">
            <a:extLst>
              <a:ext uri="{FF2B5EF4-FFF2-40B4-BE49-F238E27FC236}">
                <a16:creationId xmlns:a16="http://schemas.microsoft.com/office/drawing/2014/main" id="{0F0A7552-FC02-4860-9BA6-4428A6AFBF2A}"/>
              </a:ext>
            </a:extLst>
          </p:cNvPr>
          <p:cNvSpPr>
            <a:spLocks noChangeShapeType="1"/>
          </p:cNvSpPr>
          <p:nvPr/>
        </p:nvSpPr>
        <p:spPr bwMode="auto">
          <a:xfrm>
            <a:off x="2806700" y="647700"/>
            <a:ext cx="0" cy="114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8" name="Line 11">
            <a:extLst>
              <a:ext uri="{FF2B5EF4-FFF2-40B4-BE49-F238E27FC236}">
                <a16:creationId xmlns:a16="http://schemas.microsoft.com/office/drawing/2014/main" id="{D5587C8C-723A-45B4-BD2F-94F65037A74B}"/>
              </a:ext>
            </a:extLst>
          </p:cNvPr>
          <p:cNvSpPr>
            <a:spLocks noChangeShapeType="1"/>
          </p:cNvSpPr>
          <p:nvPr/>
        </p:nvSpPr>
        <p:spPr bwMode="auto">
          <a:xfrm>
            <a:off x="1130300" y="647700"/>
            <a:ext cx="0" cy="1143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69677" tIns="34839" rIns="69677" bIns="34839"/>
          <a:lstStyle/>
          <a:p>
            <a:endParaRPr lang="vi-VN"/>
          </a:p>
        </p:txBody>
      </p:sp>
      <p:sp>
        <p:nvSpPr>
          <p:cNvPr id="9" name="AutoShape 12">
            <a:extLst>
              <a:ext uri="{FF2B5EF4-FFF2-40B4-BE49-F238E27FC236}">
                <a16:creationId xmlns:a16="http://schemas.microsoft.com/office/drawing/2014/main" id="{20B42DB8-5958-4DE8-A57F-37A51C32D740}"/>
              </a:ext>
            </a:extLst>
          </p:cNvPr>
          <p:cNvSpPr>
            <a:spLocks/>
          </p:cNvSpPr>
          <p:nvPr/>
        </p:nvSpPr>
        <p:spPr bwMode="auto">
          <a:xfrm rot="5400000">
            <a:off x="1850231" y="42069"/>
            <a:ext cx="200025" cy="1639888"/>
          </a:xfrm>
          <a:prstGeom prst="rightBrace">
            <a:avLst>
              <a:gd name="adj1" fmla="val 5124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9677" tIns="34839" rIns="69677" bIns="34839"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sz="1400" b="0"/>
          </a:p>
        </p:txBody>
      </p:sp>
      <p:sp>
        <p:nvSpPr>
          <p:cNvPr id="10" name="AutoShape 13">
            <a:extLst>
              <a:ext uri="{FF2B5EF4-FFF2-40B4-BE49-F238E27FC236}">
                <a16:creationId xmlns:a16="http://schemas.microsoft.com/office/drawing/2014/main" id="{4B27490B-59B4-44FC-B161-30B2EB460BC7}"/>
              </a:ext>
            </a:extLst>
          </p:cNvPr>
          <p:cNvSpPr>
            <a:spLocks/>
          </p:cNvSpPr>
          <p:nvPr/>
        </p:nvSpPr>
        <p:spPr bwMode="auto">
          <a:xfrm rot="5400000">
            <a:off x="4483894" y="-915194"/>
            <a:ext cx="228600" cy="3582988"/>
          </a:xfrm>
          <a:prstGeom prst="rightBrace">
            <a:avLst>
              <a:gd name="adj1" fmla="val 9796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9677" tIns="34839" rIns="69677" bIns="34839"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sz="1400" b="0"/>
          </a:p>
        </p:txBody>
      </p:sp>
      <p:sp>
        <p:nvSpPr>
          <p:cNvPr id="11" name="AutoShape 14">
            <a:extLst>
              <a:ext uri="{FF2B5EF4-FFF2-40B4-BE49-F238E27FC236}">
                <a16:creationId xmlns:a16="http://schemas.microsoft.com/office/drawing/2014/main" id="{3FE47EEC-DF46-4223-8302-F361C0C5D82C}"/>
              </a:ext>
            </a:extLst>
          </p:cNvPr>
          <p:cNvSpPr>
            <a:spLocks/>
          </p:cNvSpPr>
          <p:nvPr/>
        </p:nvSpPr>
        <p:spPr bwMode="auto">
          <a:xfrm rot="5400000">
            <a:off x="6807994" y="418306"/>
            <a:ext cx="114300" cy="801688"/>
          </a:xfrm>
          <a:prstGeom prst="rightBrace">
            <a:avLst>
              <a:gd name="adj1" fmla="val 4383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9677" tIns="34839" rIns="69677" bIns="34839"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sz="1400" b="0"/>
          </a:p>
        </p:txBody>
      </p:sp>
      <p:sp>
        <p:nvSpPr>
          <p:cNvPr id="13" name="AutoShape 17">
            <a:extLst>
              <a:ext uri="{FF2B5EF4-FFF2-40B4-BE49-F238E27FC236}">
                <a16:creationId xmlns:a16="http://schemas.microsoft.com/office/drawing/2014/main" id="{AC594EA1-E228-421F-B3AD-FC175E56933A}"/>
              </a:ext>
            </a:extLst>
          </p:cNvPr>
          <p:cNvSpPr>
            <a:spLocks/>
          </p:cNvSpPr>
          <p:nvPr/>
        </p:nvSpPr>
        <p:spPr bwMode="auto">
          <a:xfrm rot="-5400000">
            <a:off x="4049712" y="-2614612"/>
            <a:ext cx="257175" cy="6096000"/>
          </a:xfrm>
          <a:prstGeom prst="rightBrace">
            <a:avLst>
              <a:gd name="adj1" fmla="val 14814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9677" tIns="34839" rIns="69677" bIns="34839"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endParaRPr lang="en-US" altLang="en-US" sz="1400" b="0"/>
          </a:p>
        </p:txBody>
      </p:sp>
      <p:sp>
        <p:nvSpPr>
          <p:cNvPr id="14" name="Text Box 18">
            <a:extLst>
              <a:ext uri="{FF2B5EF4-FFF2-40B4-BE49-F238E27FC236}">
                <a16:creationId xmlns:a16="http://schemas.microsoft.com/office/drawing/2014/main" id="{0B1668AF-F8AE-48F4-933C-4343BC0413BD}"/>
              </a:ext>
            </a:extLst>
          </p:cNvPr>
          <p:cNvSpPr txBox="1">
            <a:spLocks noChangeArrowheads="1"/>
          </p:cNvSpPr>
          <p:nvPr/>
        </p:nvSpPr>
        <p:spPr bwMode="auto">
          <a:xfrm>
            <a:off x="3514725" y="-39688"/>
            <a:ext cx="3198813" cy="39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b="0" u="none">
                <a:solidFill>
                  <a:srgbClr val="800000"/>
                </a:solidFill>
                <a:latin typeface="Times New Roman" panose="02020603050405020304" pitchFamily="18" charset="0"/>
                <a:cs typeface="Times New Roman" panose="02020603050405020304" pitchFamily="18" charset="0"/>
              </a:rPr>
              <a:t>1 tấn = 1 000 kg</a:t>
            </a:r>
          </a:p>
        </p:txBody>
      </p:sp>
      <p:sp>
        <p:nvSpPr>
          <p:cNvPr id="15" name="Text Box 19">
            <a:extLst>
              <a:ext uri="{FF2B5EF4-FFF2-40B4-BE49-F238E27FC236}">
                <a16:creationId xmlns:a16="http://schemas.microsoft.com/office/drawing/2014/main" id="{6DDFF4A6-890A-477C-B28E-B37AB0E15579}"/>
              </a:ext>
            </a:extLst>
          </p:cNvPr>
          <p:cNvSpPr txBox="1">
            <a:spLocks noChangeArrowheads="1"/>
          </p:cNvSpPr>
          <p:nvPr/>
        </p:nvSpPr>
        <p:spPr bwMode="auto">
          <a:xfrm>
            <a:off x="1208088" y="1047750"/>
            <a:ext cx="207486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b="0" u="none">
                <a:solidFill>
                  <a:srgbClr val="0000CC"/>
                </a:solidFill>
                <a:latin typeface="Times New Roman" panose="02020603050405020304" pitchFamily="18" charset="0"/>
                <a:cs typeface="Times New Roman" panose="02020603050405020304" pitchFamily="18" charset="0"/>
              </a:rPr>
              <a:t>Ngày 1: 300 kg</a:t>
            </a:r>
          </a:p>
        </p:txBody>
      </p:sp>
      <p:sp>
        <p:nvSpPr>
          <p:cNvPr id="18" name="Text Box 22">
            <a:extLst>
              <a:ext uri="{FF2B5EF4-FFF2-40B4-BE49-F238E27FC236}">
                <a16:creationId xmlns:a16="http://schemas.microsoft.com/office/drawing/2014/main" id="{96DEC524-9767-440E-AAE4-AD15BFD8AD6A}"/>
              </a:ext>
            </a:extLst>
          </p:cNvPr>
          <p:cNvSpPr txBox="1">
            <a:spLocks noChangeArrowheads="1"/>
          </p:cNvSpPr>
          <p:nvPr/>
        </p:nvSpPr>
        <p:spPr bwMode="auto">
          <a:xfrm>
            <a:off x="4160838" y="1031875"/>
            <a:ext cx="1905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b="0" u="none">
                <a:solidFill>
                  <a:srgbClr val="0000CC"/>
                </a:solidFill>
                <a:latin typeface="Times New Roman" panose="02020603050405020304" pitchFamily="18" charset="0"/>
                <a:cs typeface="Times New Roman" panose="02020603050405020304" pitchFamily="18" charset="0"/>
              </a:rPr>
              <a:t>Ngày 2: ? kg</a:t>
            </a:r>
          </a:p>
        </p:txBody>
      </p:sp>
      <p:sp>
        <p:nvSpPr>
          <p:cNvPr id="19" name="Text Box 23">
            <a:extLst>
              <a:ext uri="{FF2B5EF4-FFF2-40B4-BE49-F238E27FC236}">
                <a16:creationId xmlns:a16="http://schemas.microsoft.com/office/drawing/2014/main" id="{124B80A2-F4C7-4E50-92E9-60E18B15EA8E}"/>
              </a:ext>
            </a:extLst>
          </p:cNvPr>
          <p:cNvSpPr txBox="1">
            <a:spLocks noChangeArrowheads="1"/>
          </p:cNvSpPr>
          <p:nvPr/>
        </p:nvSpPr>
        <p:spPr bwMode="auto">
          <a:xfrm>
            <a:off x="6464300" y="1066800"/>
            <a:ext cx="215265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77" tIns="34839" rIns="69677" bIns="34839">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50000"/>
              </a:spcBef>
              <a:buFontTx/>
              <a:buNone/>
            </a:pPr>
            <a:r>
              <a:rPr lang="en-US" altLang="en-US" sz="2100" b="0" u="none">
                <a:solidFill>
                  <a:srgbClr val="0000CC"/>
                </a:solidFill>
                <a:latin typeface="Times New Roman" panose="02020603050405020304" pitchFamily="18" charset="0"/>
                <a:cs typeface="Times New Roman" panose="02020603050405020304" pitchFamily="18" charset="0"/>
              </a:rPr>
              <a:t>Ngày 3: ? kg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500"/>
                            </p:stCondLst>
                            <p:childTnLst>
                              <p:par>
                                <p:cTn id="54" presetID="2" presetClass="entr" presetSubtype="4"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ppt_x"/>
                                          </p:val>
                                        </p:tav>
                                        <p:tav tm="100000">
                                          <p:val>
                                            <p:strVal val="#ppt_x"/>
                                          </p:val>
                                        </p:tav>
                                      </p:tavLst>
                                    </p:anim>
                                    <p:anim calcmode="lin" valueType="num">
                                      <p:cBhvr additive="base">
                                        <p:cTn id="57" dur="500" fill="hold"/>
                                        <p:tgtEl>
                                          <p:spTgt spid="5"/>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1000"/>
                            </p:stCondLst>
                            <p:childTnLst>
                              <p:par>
                                <p:cTn id="59" presetID="2" presetClass="entr" presetSubtype="4"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1500"/>
                            </p:stCondLst>
                            <p:childTnLst>
                              <p:par>
                                <p:cTn id="64" presetID="2" presetClass="entr" presetSubtype="4"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ppt_x"/>
                                          </p:val>
                                        </p:tav>
                                        <p:tav tm="100000">
                                          <p:val>
                                            <p:strVal val="#ppt_x"/>
                                          </p:val>
                                        </p:tav>
                                      </p:tavLst>
                                    </p:anim>
                                    <p:anim calcmode="lin" valueType="num">
                                      <p:cBhvr additive="base">
                                        <p:cTn id="73" dur="500" fill="hold"/>
                                        <p:tgtEl>
                                          <p:spTgt spid="11"/>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500"/>
                            </p:stCondLst>
                            <p:childTnLst>
                              <p:par>
                                <p:cTn id="75" presetID="2" presetClass="entr" presetSubtype="4"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10242">
                                            <p:txEl>
                                              <p:pRg st="0" end="0"/>
                                            </p:txEl>
                                          </p:spTgt>
                                        </p:tgtEl>
                                        <p:attrNameLst>
                                          <p:attrName>style.visibility</p:attrName>
                                        </p:attrNameLst>
                                      </p:cBhvr>
                                      <p:to>
                                        <p:strVal val="visible"/>
                                      </p:to>
                                    </p:set>
                                    <p:animEffect transition="in" filter="wipe(down)">
                                      <p:cBhvr>
                                        <p:cTn id="83" dur="500"/>
                                        <p:tgtEl>
                                          <p:spTgt spid="10242">
                                            <p:txEl>
                                              <p:pRg st="0" end="0"/>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10242">
                                            <p:txEl>
                                              <p:pRg st="1" end="1"/>
                                            </p:txEl>
                                          </p:spTgt>
                                        </p:tgtEl>
                                        <p:attrNameLst>
                                          <p:attrName>style.visibility</p:attrName>
                                        </p:attrNameLst>
                                      </p:cBhvr>
                                      <p:to>
                                        <p:strVal val="visible"/>
                                      </p:to>
                                    </p:set>
                                    <p:animEffect transition="in" filter="wipe(down)">
                                      <p:cBhvr>
                                        <p:cTn id="88" dur="500"/>
                                        <p:tgtEl>
                                          <p:spTgt spid="10242">
                                            <p:txEl>
                                              <p:pRg st="1" end="1"/>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10242">
                                            <p:txEl>
                                              <p:pRg st="2" end="2"/>
                                            </p:txEl>
                                          </p:spTgt>
                                        </p:tgtEl>
                                        <p:attrNameLst>
                                          <p:attrName>style.visibility</p:attrName>
                                        </p:attrNameLst>
                                      </p:cBhvr>
                                      <p:to>
                                        <p:strVal val="visible"/>
                                      </p:to>
                                    </p:set>
                                    <p:animEffect transition="in" filter="wipe(down)">
                                      <p:cBhvr>
                                        <p:cTn id="93" dur="500"/>
                                        <p:tgtEl>
                                          <p:spTgt spid="10242">
                                            <p:txEl>
                                              <p:pRg st="2" end="2"/>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nodeType="clickEffect">
                                  <p:stCondLst>
                                    <p:cond delay="0"/>
                                  </p:stCondLst>
                                  <p:childTnLst>
                                    <p:set>
                                      <p:cBhvr>
                                        <p:cTn id="97" dur="1" fill="hold">
                                          <p:stCondLst>
                                            <p:cond delay="0"/>
                                          </p:stCondLst>
                                        </p:cTn>
                                        <p:tgtEl>
                                          <p:spTgt spid="10242">
                                            <p:txEl>
                                              <p:pRg st="3" end="3"/>
                                            </p:txEl>
                                          </p:spTgt>
                                        </p:tgtEl>
                                        <p:attrNameLst>
                                          <p:attrName>style.visibility</p:attrName>
                                        </p:attrNameLst>
                                      </p:cBhvr>
                                      <p:to>
                                        <p:strVal val="visible"/>
                                      </p:to>
                                    </p:set>
                                    <p:animEffect transition="in" filter="wipe(down)">
                                      <p:cBhvr>
                                        <p:cTn id="98" dur="500"/>
                                        <p:tgtEl>
                                          <p:spTgt spid="10242">
                                            <p:txEl>
                                              <p:pRg st="3" end="3"/>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nodeType="clickEffect">
                                  <p:stCondLst>
                                    <p:cond delay="0"/>
                                  </p:stCondLst>
                                  <p:childTnLst>
                                    <p:set>
                                      <p:cBhvr>
                                        <p:cTn id="102" dur="1" fill="hold">
                                          <p:stCondLst>
                                            <p:cond delay="0"/>
                                          </p:stCondLst>
                                        </p:cTn>
                                        <p:tgtEl>
                                          <p:spTgt spid="10242">
                                            <p:txEl>
                                              <p:pRg st="4" end="4"/>
                                            </p:txEl>
                                          </p:spTgt>
                                        </p:tgtEl>
                                        <p:attrNameLst>
                                          <p:attrName>style.visibility</p:attrName>
                                        </p:attrNameLst>
                                      </p:cBhvr>
                                      <p:to>
                                        <p:strVal val="visible"/>
                                      </p:to>
                                    </p:set>
                                    <p:animEffect transition="in" filter="wipe(down)">
                                      <p:cBhvr>
                                        <p:cTn id="103" dur="500"/>
                                        <p:tgtEl>
                                          <p:spTgt spid="10242">
                                            <p:txEl>
                                              <p:pRg st="4" end="4"/>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4" fill="hold" nodeType="clickEffect">
                                  <p:stCondLst>
                                    <p:cond delay="0"/>
                                  </p:stCondLst>
                                  <p:childTnLst>
                                    <p:set>
                                      <p:cBhvr>
                                        <p:cTn id="107" dur="1" fill="hold">
                                          <p:stCondLst>
                                            <p:cond delay="0"/>
                                          </p:stCondLst>
                                        </p:cTn>
                                        <p:tgtEl>
                                          <p:spTgt spid="10242">
                                            <p:txEl>
                                              <p:pRg st="5" end="5"/>
                                            </p:txEl>
                                          </p:spTgt>
                                        </p:tgtEl>
                                        <p:attrNameLst>
                                          <p:attrName>style.visibility</p:attrName>
                                        </p:attrNameLst>
                                      </p:cBhvr>
                                      <p:to>
                                        <p:strVal val="visible"/>
                                      </p:to>
                                    </p:set>
                                    <p:animEffect transition="in" filter="wipe(down)">
                                      <p:cBhvr>
                                        <p:cTn id="108" dur="500"/>
                                        <p:tgtEl>
                                          <p:spTgt spid="10242">
                                            <p:txEl>
                                              <p:pRg st="5" end="5"/>
                                            </p:txEl>
                                          </p:spTgt>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4" fill="hold" nodeType="clickEffect">
                                  <p:stCondLst>
                                    <p:cond delay="0"/>
                                  </p:stCondLst>
                                  <p:childTnLst>
                                    <p:set>
                                      <p:cBhvr>
                                        <p:cTn id="112" dur="1" fill="hold">
                                          <p:stCondLst>
                                            <p:cond delay="0"/>
                                          </p:stCondLst>
                                        </p:cTn>
                                        <p:tgtEl>
                                          <p:spTgt spid="10242">
                                            <p:txEl>
                                              <p:pRg st="6" end="6"/>
                                            </p:txEl>
                                          </p:spTgt>
                                        </p:tgtEl>
                                        <p:attrNameLst>
                                          <p:attrName>style.visibility</p:attrName>
                                        </p:attrNameLst>
                                      </p:cBhvr>
                                      <p:to>
                                        <p:strVal val="visible"/>
                                      </p:to>
                                    </p:set>
                                    <p:animEffect transition="in" filter="wipe(down)">
                                      <p:cBhvr>
                                        <p:cTn id="113" dur="500"/>
                                        <p:tgtEl>
                                          <p:spTgt spid="102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p:bldP spid="15"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4&quot;/&gt;&lt;property id=&quot;20307&quot; value=&quot;334&quot;/&gt;&lt;/object&gt;&lt;object type=&quot;3&quot; unique_id=&quot;10006&quot;&gt;&lt;property id=&quot;20148&quot; value=&quot;5&quot;/&gt;&lt;property id=&quot;20300&quot; value=&quot;Slide 5&quot;/&gt;&lt;property id=&quot;20307&quot; value=&quot;337&quot;/&gt;&lt;/object&gt;&lt;object type=&quot;3&quot; unique_id=&quot;10007&quot;&gt;&lt;property id=&quot;20148&quot; value=&quot;5&quot;/&gt;&lt;property id=&quot;20300&quot; value=&quot;Slide 6&quot;/&gt;&lt;property id=&quot;20307&quot; value=&quot;336&quot;/&gt;&lt;/object&gt;&lt;object type=&quot;3&quot; unique_id=&quot;10008&quot;&gt;&lt;property id=&quot;20148&quot; value=&quot;5&quot;/&gt;&lt;property id=&quot;20300&quot; value=&quot;Slide 7&quot;/&gt;&lt;property id=&quot;20307&quot; value=&quot;341&quot;/&gt;&lt;/object&gt;&lt;object type=&quot;3&quot; unique_id=&quot;10009&quot;&gt;&lt;property id=&quot;20148&quot; value=&quot;5&quot;/&gt;&lt;property id=&quot;20300&quot; value=&quot;Slide 8&quot;/&gt;&lt;property id=&quot;20307&quot; value=&quot;342&quot;/&gt;&lt;/object&gt;&lt;object type=&quot;3&quot; unique_id=&quot;10010&quot;&gt;&lt;property id=&quot;20148&quot; value=&quot;5&quot;/&gt;&lt;property id=&quot;20300&quot; value=&quot;Slide 9&quot;/&gt;&lt;property id=&quot;20307&quot; value=&quot;309&quot;/&gt;&lt;/object&gt;&lt;object type=&quot;3&quot; unique_id=&quot;10011&quot;&gt;&lt;property id=&quot;20148&quot; value=&quot;5&quot;/&gt;&lt;property id=&quot;20300&quot; value=&quot;Slide 10&quot;/&gt;&lt;property id=&quot;20307&quot; value=&quot;320&quot;/&gt;&lt;/object&gt;&lt;object type=&quot;3&quot; unique_id=&quot;10022&quot;&gt;&lt;property id=&quot;20148&quot; value=&quot;5&quot;/&gt;&lt;property id=&quot;20300&quot; value=&quot;Slide 1 - &amp;quot;PHÒNG GIÁO DỤC ĐÀO TẠO ĐỨC PHỔ&amp;#x0D;&amp;#x0A;TRƯỜNG TIỂU HỌC PHỔ AN&amp;quot;&quot;/&gt;&lt;property id=&quot;20307&quot; value=&quot;343&quot;/&gt;&lt;/object&gt;&lt;object type=&quot;3&quot; unique_id=&quot;10089&quot;&gt;&lt;property id=&quot;20148&quot; value=&quot;5&quot;/&gt;&lt;property id=&quot;20300&quot; value=&quot;Slide 3 - &amp;quot;Bài dạy:&amp;#x0D;&amp;#x0A;ÔN TẬP: BẢNG ĐƠN VỊ ĐO KHỐI LƯỢNG&amp;quot;&quot;/&gt;&lt;property id=&quot;20307&quot; value=&quot;34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BAI 39 SINH SAN O VI SINH VAT">
  <a:themeElements>
    <a:clrScheme name="BAI 39 SINH SAN O VI SINH V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I 39 SINH SAN O VI SINH V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Arial" charset="0"/>
          </a:defRPr>
        </a:defPPr>
      </a:lstStyle>
    </a:lnDef>
  </a:objectDefaults>
  <a:extraClrSchemeLst>
    <a:extraClrScheme>
      <a:clrScheme name="BAI 39 SINH SAN O VI SINH V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I 39 SINH SAN O VI SINH VA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I 39 SINH SAN O VI SINH VA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I 39 SINH SAN O VI SINH VA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I 39 SINH SAN O VI SINH VA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I 39 SINH SAN O VI SINH VA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I 39 SINH SAN O VI SINH VA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I 39 SINH SAN O VI SINH VA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I 39 SINH SAN O VI SINH VA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I 39 SINH SAN O VI SINH VA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I 39 SINH SAN O VI SINH VA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I 39 SINH SAN O VI SINH VA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2245</TotalTime>
  <Words>579</Words>
  <Application>Microsoft Office PowerPoint</Application>
  <PresentationFormat>On-screen Show (16:9)</PresentationFormat>
  <Paragraphs>109</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Times New Roman</vt:lpstr>
      <vt:lpstr>Microsoft YaHei</vt:lpstr>
      <vt:lpstr>BAI 39 SINH SAN O VI SINH VAT</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179</cp:revision>
  <dcterms:created xsi:type="dcterms:W3CDTF">2010-03-28T15:42:57Z</dcterms:created>
  <dcterms:modified xsi:type="dcterms:W3CDTF">2021-10-16T03:52:46Z</dcterms:modified>
</cp:coreProperties>
</file>